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20"/>
  </p:notesMasterIdLst>
  <p:sldIdLst>
    <p:sldId id="27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2" r:id="rId12"/>
    <p:sldId id="273" r:id="rId13"/>
    <p:sldId id="274" r:id="rId14"/>
    <p:sldId id="275" r:id="rId15"/>
    <p:sldId id="278" r:id="rId16"/>
    <p:sldId id="279" r:id="rId17"/>
    <p:sldId id="276" r:id="rId18"/>
    <p:sldId id="277" r:id="rId1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2" autoAdjust="0"/>
    <p:restoredTop sz="94660"/>
  </p:normalViewPr>
  <p:slideViewPr>
    <p:cSldViewPr>
      <p:cViewPr>
        <p:scale>
          <a:sx n="106" d="100"/>
          <a:sy n="106" d="100"/>
        </p:scale>
        <p:origin x="-173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25000"/>
              </a:lnSpc>
              <a:spcBef>
                <a:spcPts val="0"/>
              </a:spcBef>
              <a:defRPr/>
            </a:lvl1pPr>
            <a:lvl2pPr marL="0" marR="0" indent="228600" algn="l" rtl="0">
              <a:lnSpc>
                <a:spcPct val="125000"/>
              </a:lnSpc>
              <a:spcBef>
                <a:spcPts val="0"/>
              </a:spcBef>
              <a:defRPr/>
            </a:lvl2pPr>
            <a:lvl3pPr marL="0" marR="0" indent="457200" algn="l" rtl="0">
              <a:lnSpc>
                <a:spcPct val="125000"/>
              </a:lnSpc>
              <a:spcBef>
                <a:spcPts val="0"/>
              </a:spcBef>
              <a:defRPr/>
            </a:lvl3pPr>
            <a:lvl4pPr marL="0" marR="0" indent="685800" algn="l" rtl="0">
              <a:lnSpc>
                <a:spcPct val="125000"/>
              </a:lnSpc>
              <a:spcBef>
                <a:spcPts val="0"/>
              </a:spcBef>
              <a:defRPr/>
            </a:lvl4pPr>
            <a:lvl5pPr marL="0" marR="0" indent="914400" algn="l" rtl="0">
              <a:lnSpc>
                <a:spcPct val="125000"/>
              </a:lnSpc>
              <a:spcBef>
                <a:spcPts val="0"/>
              </a:spcBef>
              <a:defRPr/>
            </a:lvl5pPr>
            <a:lvl6pPr marL="0" marR="0" indent="1143000" algn="l" rtl="0">
              <a:lnSpc>
                <a:spcPct val="125000"/>
              </a:lnSpc>
              <a:spcBef>
                <a:spcPts val="0"/>
              </a:spcBef>
              <a:defRPr/>
            </a:lvl6pPr>
            <a:lvl7pPr marL="0" marR="0" indent="1371600" algn="l" rtl="0">
              <a:lnSpc>
                <a:spcPct val="125000"/>
              </a:lnSpc>
              <a:spcBef>
                <a:spcPts val="0"/>
              </a:spcBef>
              <a:defRPr/>
            </a:lvl7pPr>
            <a:lvl8pPr marL="0" marR="0" indent="1600200" algn="l" rtl="0">
              <a:lnSpc>
                <a:spcPct val="125000"/>
              </a:lnSpc>
              <a:spcBef>
                <a:spcPts val="0"/>
              </a:spcBef>
              <a:defRPr/>
            </a:lvl8pPr>
            <a:lvl9pPr marL="0" marR="0" indent="1828800" algn="l" rtl="0">
              <a:lnSpc>
                <a:spcPct val="125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61306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00000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85800" y="1844675"/>
            <a:ext cx="7772400" cy="2041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defRPr/>
            </a:lvl1pPr>
            <a:lvl2pPr algn="ctr" rtl="0">
              <a:spcBef>
                <a:spcPts val="0"/>
              </a:spcBef>
              <a:defRPr/>
            </a:lvl2pPr>
            <a:lvl3pPr algn="ctr" rtl="0">
              <a:spcBef>
                <a:spcPts val="0"/>
              </a:spcBef>
              <a:defRPr/>
            </a:lvl3pPr>
            <a:lvl4pPr algn="ctr" rtl="0">
              <a:spcBef>
                <a:spcPts val="0"/>
              </a:spcBef>
              <a:defRPr/>
            </a:lvl4pPr>
            <a:lvl5pPr algn="ctr" rtl="0">
              <a:spcBef>
                <a:spcPts val="0"/>
              </a:spcBef>
              <a:defRPr/>
            </a:lvl5pPr>
            <a:lvl6pPr algn="ctr" rtl="0">
              <a:spcBef>
                <a:spcPts val="0"/>
              </a:spcBef>
              <a:defRPr/>
            </a:lvl6pPr>
            <a:lvl7pPr algn="ctr" rtl="0">
              <a:spcBef>
                <a:spcPts val="0"/>
              </a:spcBef>
              <a:defRPr/>
            </a:lvl7pPr>
            <a:lvl8pPr algn="ctr" rtl="0">
              <a:spcBef>
                <a:spcPts val="0"/>
              </a:spcBef>
              <a:defRPr/>
            </a:lvl8pPr>
            <a:lvl9pPr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1371600" y="3886200"/>
            <a:ext cx="6400799" cy="297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0" indent="457200" algn="ct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0" indent="914400" algn="ct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0" indent="1371600" algn="ct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0" indent="1828800" algn="ct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bg>
      <p:bgPr>
        <a:gradFill>
          <a:gsLst>
            <a:gs pos="0">
              <a:srgbClr val="A2C2D1"/>
            </a:gs>
            <a:gs pos="20000">
              <a:srgbClr val="A2C2D1"/>
            </a:gs>
            <a:gs pos="100000">
              <a:srgbClr val="5194A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069846" y="1554479"/>
            <a:ext cx="2073350" cy="19794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275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1" indent="3683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2" indent="8255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3" indent="12827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4" indent="1739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5" indent="21971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6" indent="26543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7" indent="31115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8" indent="35687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1pPr>
            <a:lvl2pPr marL="0" indent="457200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2pPr>
            <a:lvl3pPr marL="0" indent="914400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3pPr>
            <a:lvl4pPr marL="0" indent="1371600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4pPr>
            <a:lvl5pPr marL="0" indent="1828800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553200" y="6404292"/>
            <a:ext cx="2133599" cy="269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1" indent="3683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2" indent="8255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3" indent="12827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4" indent="1739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5" indent="21971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6" indent="26543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7" indent="31115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8" indent="35687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92076"/>
            <a:ext cx="8229600" cy="1508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defRPr/>
            </a:lvl1pPr>
            <a:lvl2pPr algn="ctr" rtl="0">
              <a:spcBef>
                <a:spcPts val="0"/>
              </a:spcBef>
              <a:defRPr/>
            </a:lvl2pPr>
            <a:lvl3pPr algn="ctr" rtl="0">
              <a:spcBef>
                <a:spcPts val="0"/>
              </a:spcBef>
              <a:defRPr/>
            </a:lvl3pPr>
            <a:lvl4pPr algn="ctr" rtl="0">
              <a:spcBef>
                <a:spcPts val="0"/>
              </a:spcBef>
              <a:defRPr/>
            </a:lvl4pPr>
            <a:lvl5pPr algn="ctr" rtl="0">
              <a:spcBef>
                <a:spcPts val="0"/>
              </a:spcBef>
              <a:defRPr/>
            </a:lvl5pPr>
            <a:lvl6pPr algn="ctr" rtl="0">
              <a:spcBef>
                <a:spcPts val="0"/>
              </a:spcBef>
              <a:defRPr/>
            </a:lvl6pPr>
            <a:lvl7pPr algn="ctr" rtl="0">
              <a:spcBef>
                <a:spcPts val="0"/>
              </a:spcBef>
              <a:defRPr/>
            </a:lvl7pPr>
            <a:lvl8pPr algn="ctr" rtl="0">
              <a:spcBef>
                <a:spcPts val="0"/>
              </a:spcBef>
              <a:defRPr/>
            </a:lvl8pPr>
            <a:lvl9pPr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defRPr/>
            </a:lvl1pPr>
            <a:lvl2pPr marL="790575" indent="-333375" rtl="0">
              <a:spcBef>
                <a:spcPts val="600"/>
              </a:spcBef>
              <a:defRPr/>
            </a:lvl2pPr>
            <a:lvl3pPr marL="1234439" indent="-320039" rtl="0">
              <a:spcBef>
                <a:spcPts val="600"/>
              </a:spcBef>
              <a:defRPr/>
            </a:lvl3pPr>
            <a:lvl4pPr marL="1727200" indent="-355600" rtl="0">
              <a:spcBef>
                <a:spcPts val="600"/>
              </a:spcBef>
              <a:defRPr/>
            </a:lvl4pPr>
            <a:lvl5pPr marL="2184400" indent="-355600" rtl="0">
              <a:spcBef>
                <a:spcPts val="60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404292"/>
            <a:ext cx="2133599" cy="269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1" indent="3683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2" indent="8255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3" indent="12827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4" indent="1739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5" indent="21971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6" indent="26543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7" indent="31115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8" indent="35687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bg>
      <p:bgPr>
        <a:solidFill>
          <a:srgbClr val="FFFFF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92076"/>
            <a:ext cx="8229600" cy="1508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defRPr/>
            </a:lvl1pPr>
            <a:lvl2pPr algn="ctr" rtl="0">
              <a:spcBef>
                <a:spcPts val="0"/>
              </a:spcBef>
              <a:defRPr/>
            </a:lvl2pPr>
            <a:lvl3pPr algn="ctr" rtl="0">
              <a:spcBef>
                <a:spcPts val="0"/>
              </a:spcBef>
              <a:defRPr/>
            </a:lvl3pPr>
            <a:lvl4pPr algn="ctr" rtl="0">
              <a:spcBef>
                <a:spcPts val="0"/>
              </a:spcBef>
              <a:defRPr/>
            </a:lvl4pPr>
            <a:lvl5pPr algn="ctr" rtl="0">
              <a:spcBef>
                <a:spcPts val="0"/>
              </a:spcBef>
              <a:defRPr/>
            </a:lvl5pPr>
            <a:lvl6pPr algn="ctr" rtl="0">
              <a:spcBef>
                <a:spcPts val="0"/>
              </a:spcBef>
              <a:defRPr/>
            </a:lvl6pPr>
            <a:lvl7pPr algn="ctr" rtl="0">
              <a:spcBef>
                <a:spcPts val="0"/>
              </a:spcBef>
              <a:defRPr/>
            </a:lvl7pPr>
            <a:lvl8pPr algn="ctr" rtl="0">
              <a:spcBef>
                <a:spcPts val="0"/>
              </a:spcBef>
              <a:defRPr/>
            </a:lvl8pPr>
            <a:lvl9pPr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404292"/>
            <a:ext cx="2133599" cy="269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1" indent="3683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2" indent="8255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3" indent="12827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4" indent="1739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5" indent="21971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6" indent="26543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7" indent="31115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8" indent="35687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bg>
      <p:bgPr>
        <a:solidFill>
          <a:srgbClr val="FFFFF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rtl="0">
              <a:spcBef>
                <a:spcPts val="700"/>
              </a:spcBef>
              <a:buFont typeface="Arial"/>
              <a:buChar char="•"/>
              <a:defRPr/>
            </a:lvl1pPr>
            <a:lvl2pPr marL="783771" indent="-123371" rtl="0">
              <a:spcBef>
                <a:spcPts val="700"/>
              </a:spcBef>
              <a:buFont typeface="Arial"/>
              <a:buChar char="–"/>
              <a:defRPr/>
            </a:lvl2pPr>
            <a:lvl3pPr marL="1219200" indent="-101600" rtl="0">
              <a:spcBef>
                <a:spcPts val="700"/>
              </a:spcBef>
              <a:buFont typeface="Arial"/>
              <a:buChar char="•"/>
              <a:defRPr/>
            </a:lvl3pPr>
            <a:lvl4pPr marL="1737360" indent="-162560" rtl="0">
              <a:spcBef>
                <a:spcPts val="700"/>
              </a:spcBef>
              <a:buFont typeface="Arial"/>
              <a:buChar char="–"/>
              <a:defRPr/>
            </a:lvl4pPr>
            <a:lvl5pPr marL="2194560" indent="-162560" rtl="0">
              <a:spcBef>
                <a:spcPts val="700"/>
              </a:spcBef>
              <a:buFont typeface="Arial"/>
              <a:buChar char="»"/>
              <a:defRPr/>
            </a:lvl5pPr>
            <a:lvl6pPr marL="2651760" indent="-162560" rtl="0">
              <a:spcBef>
                <a:spcPts val="700"/>
              </a:spcBef>
              <a:buFont typeface="Arial"/>
              <a:buChar char="•"/>
              <a:defRPr/>
            </a:lvl6pPr>
            <a:lvl7pPr marL="3108960" indent="-162560" rtl="0">
              <a:spcBef>
                <a:spcPts val="700"/>
              </a:spcBef>
              <a:buFont typeface="Arial"/>
              <a:buChar char="•"/>
              <a:defRPr/>
            </a:lvl7pPr>
            <a:lvl8pPr marL="3566159" indent="-162559" rtl="0">
              <a:spcBef>
                <a:spcPts val="700"/>
              </a:spcBef>
              <a:buFont typeface="Arial"/>
              <a:buChar char="•"/>
              <a:defRPr/>
            </a:lvl8pPr>
            <a:lvl9pPr marL="4023359" indent="-162559" rtl="0">
              <a:spcBef>
                <a:spcPts val="700"/>
              </a:spcBef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0" y="6404292"/>
            <a:ext cx="2133599" cy="269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1" indent="3683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2" indent="8255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3" indent="12827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4" indent="1739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5" indent="21971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6" indent="26543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7" indent="31115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8" indent="35687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bg>
      <p:bgPr>
        <a:solidFill>
          <a:srgbClr val="FFFFFF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300"/>
              </a:spcBef>
              <a:buFont typeface="Calibri"/>
              <a:buNone/>
              <a:defRPr/>
            </a:lvl1pPr>
            <a:lvl2pPr marL="0" indent="457200" rtl="0">
              <a:spcBef>
                <a:spcPts val="300"/>
              </a:spcBef>
              <a:buFont typeface="Calibri"/>
              <a:buNone/>
              <a:defRPr/>
            </a:lvl2pPr>
            <a:lvl3pPr marL="0" indent="914400" rtl="0">
              <a:spcBef>
                <a:spcPts val="300"/>
              </a:spcBef>
              <a:buFont typeface="Calibri"/>
              <a:buNone/>
              <a:defRPr/>
            </a:lvl3pPr>
            <a:lvl4pPr marL="0" indent="1371600" rtl="0">
              <a:spcBef>
                <a:spcPts val="300"/>
              </a:spcBef>
              <a:buFont typeface="Calibri"/>
              <a:buNone/>
              <a:defRPr/>
            </a:lvl4pPr>
            <a:lvl5pPr marL="0" indent="1828800" rtl="0">
              <a:spcBef>
                <a:spcPts val="300"/>
              </a:spcBef>
              <a:buFont typeface="Calibri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404292"/>
            <a:ext cx="2133599" cy="269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1" indent="3683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2" indent="8255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3" indent="12827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4" indent="1739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5" indent="21971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6" indent="26543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7" indent="31115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8" indent="35687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Vertical Text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92076"/>
            <a:ext cx="8229600" cy="1508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defRPr/>
            </a:lvl1pPr>
            <a:lvl2pPr algn="ctr" rtl="0">
              <a:spcBef>
                <a:spcPts val="0"/>
              </a:spcBef>
              <a:defRPr/>
            </a:lvl2pPr>
            <a:lvl3pPr algn="ctr" rtl="0">
              <a:spcBef>
                <a:spcPts val="0"/>
              </a:spcBef>
              <a:defRPr/>
            </a:lvl3pPr>
            <a:lvl4pPr algn="ctr" rtl="0">
              <a:spcBef>
                <a:spcPts val="0"/>
              </a:spcBef>
              <a:defRPr/>
            </a:lvl4pPr>
            <a:lvl5pPr algn="ctr" rtl="0">
              <a:spcBef>
                <a:spcPts val="0"/>
              </a:spcBef>
              <a:defRPr/>
            </a:lvl5pPr>
            <a:lvl6pPr algn="ctr" rtl="0">
              <a:spcBef>
                <a:spcPts val="0"/>
              </a:spcBef>
              <a:defRPr/>
            </a:lvl6pPr>
            <a:lvl7pPr algn="ctr" rtl="0">
              <a:spcBef>
                <a:spcPts val="0"/>
              </a:spcBef>
              <a:defRPr/>
            </a:lvl7pPr>
            <a:lvl8pPr algn="ctr" rtl="0">
              <a:spcBef>
                <a:spcPts val="0"/>
              </a:spcBef>
              <a:defRPr/>
            </a:lvl8pPr>
            <a:lvl9pPr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rtl="0">
              <a:spcBef>
                <a:spcPts val="700"/>
              </a:spcBef>
              <a:buFont typeface="Arial"/>
              <a:buChar char="•"/>
              <a:defRPr/>
            </a:lvl1pPr>
            <a:lvl2pPr marL="783771" indent="-123371" rtl="0">
              <a:spcBef>
                <a:spcPts val="700"/>
              </a:spcBef>
              <a:buFont typeface="Arial"/>
              <a:buChar char="–"/>
              <a:defRPr/>
            </a:lvl2pPr>
            <a:lvl3pPr marL="1219200" indent="-101600" rtl="0">
              <a:spcBef>
                <a:spcPts val="700"/>
              </a:spcBef>
              <a:buFont typeface="Arial"/>
              <a:buChar char="•"/>
              <a:defRPr/>
            </a:lvl3pPr>
            <a:lvl4pPr marL="1737360" indent="-162560" rtl="0">
              <a:spcBef>
                <a:spcPts val="700"/>
              </a:spcBef>
              <a:buFont typeface="Arial"/>
              <a:buChar char="–"/>
              <a:defRPr/>
            </a:lvl4pPr>
            <a:lvl5pPr marL="2194560" indent="-162560" rtl="0">
              <a:spcBef>
                <a:spcPts val="700"/>
              </a:spcBef>
              <a:buFont typeface="Arial"/>
              <a:buChar char="»"/>
              <a:defRPr/>
            </a:lvl5pPr>
            <a:lvl6pPr marL="2651760" indent="-162560" rtl="0">
              <a:spcBef>
                <a:spcPts val="700"/>
              </a:spcBef>
              <a:buFont typeface="Arial"/>
              <a:buChar char="•"/>
              <a:defRPr/>
            </a:lvl6pPr>
            <a:lvl7pPr marL="3108960" indent="-162560" rtl="0">
              <a:spcBef>
                <a:spcPts val="700"/>
              </a:spcBef>
              <a:buFont typeface="Arial"/>
              <a:buChar char="•"/>
              <a:defRPr/>
            </a:lvl7pPr>
            <a:lvl8pPr marL="3566159" indent="-162559" rtl="0">
              <a:spcBef>
                <a:spcPts val="700"/>
              </a:spcBef>
              <a:buFont typeface="Arial"/>
              <a:buChar char="•"/>
              <a:defRPr/>
            </a:lvl8pPr>
            <a:lvl9pPr marL="4023359" indent="-162559" rtl="0">
              <a:spcBef>
                <a:spcPts val="700"/>
              </a:spcBef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404292"/>
            <a:ext cx="2133599" cy="269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1" indent="3683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2" indent="8255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3" indent="12827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4" indent="1739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5" indent="21971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6" indent="26543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7" indent="31115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8" indent="35687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ertical Title and Text"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defRPr/>
            </a:lvl1pPr>
            <a:lvl2pPr algn="ctr" rtl="0">
              <a:spcBef>
                <a:spcPts val="0"/>
              </a:spcBef>
              <a:defRPr/>
            </a:lvl2pPr>
            <a:lvl3pPr algn="ctr" rtl="0">
              <a:spcBef>
                <a:spcPts val="0"/>
              </a:spcBef>
              <a:defRPr/>
            </a:lvl3pPr>
            <a:lvl4pPr algn="ctr" rtl="0">
              <a:spcBef>
                <a:spcPts val="0"/>
              </a:spcBef>
              <a:defRPr/>
            </a:lvl4pPr>
            <a:lvl5pPr algn="ctr" rtl="0">
              <a:spcBef>
                <a:spcPts val="0"/>
              </a:spcBef>
              <a:defRPr/>
            </a:lvl5pPr>
            <a:lvl6pPr algn="ctr" rtl="0">
              <a:spcBef>
                <a:spcPts val="0"/>
              </a:spcBef>
              <a:defRPr/>
            </a:lvl6pPr>
            <a:lvl7pPr algn="ctr" rtl="0">
              <a:spcBef>
                <a:spcPts val="0"/>
              </a:spcBef>
              <a:defRPr/>
            </a:lvl7pPr>
            <a:lvl8pPr algn="ctr" rtl="0">
              <a:spcBef>
                <a:spcPts val="0"/>
              </a:spcBef>
              <a:defRPr/>
            </a:lvl8pPr>
            <a:lvl9pPr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274637"/>
            <a:ext cx="6019799" cy="65833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rtl="0">
              <a:spcBef>
                <a:spcPts val="700"/>
              </a:spcBef>
              <a:buFont typeface="Arial"/>
              <a:buChar char="•"/>
              <a:defRPr/>
            </a:lvl1pPr>
            <a:lvl2pPr marL="783771" indent="-123371" rtl="0">
              <a:spcBef>
                <a:spcPts val="700"/>
              </a:spcBef>
              <a:buFont typeface="Arial"/>
              <a:buChar char="–"/>
              <a:defRPr/>
            </a:lvl2pPr>
            <a:lvl3pPr marL="1219200" indent="-101600" rtl="0">
              <a:spcBef>
                <a:spcPts val="700"/>
              </a:spcBef>
              <a:buFont typeface="Arial"/>
              <a:buChar char="•"/>
              <a:defRPr/>
            </a:lvl3pPr>
            <a:lvl4pPr marL="1737360" indent="-162560" rtl="0">
              <a:spcBef>
                <a:spcPts val="700"/>
              </a:spcBef>
              <a:buFont typeface="Arial"/>
              <a:buChar char="–"/>
              <a:defRPr/>
            </a:lvl4pPr>
            <a:lvl5pPr marL="2194560" indent="-162560" rtl="0">
              <a:spcBef>
                <a:spcPts val="700"/>
              </a:spcBef>
              <a:buFont typeface="Arial"/>
              <a:buChar char="»"/>
              <a:defRPr/>
            </a:lvl5pPr>
            <a:lvl6pPr marL="2651760" indent="-162560" rtl="0">
              <a:spcBef>
                <a:spcPts val="700"/>
              </a:spcBef>
              <a:buFont typeface="Arial"/>
              <a:buChar char="•"/>
              <a:defRPr/>
            </a:lvl6pPr>
            <a:lvl7pPr marL="3108960" indent="-162560" rtl="0">
              <a:spcBef>
                <a:spcPts val="700"/>
              </a:spcBef>
              <a:buFont typeface="Arial"/>
              <a:buChar char="•"/>
              <a:defRPr/>
            </a:lvl7pPr>
            <a:lvl8pPr marL="3566159" indent="-162559" rtl="0">
              <a:spcBef>
                <a:spcPts val="700"/>
              </a:spcBef>
              <a:buFont typeface="Arial"/>
              <a:buChar char="•"/>
              <a:defRPr/>
            </a:lvl8pPr>
            <a:lvl9pPr marL="4023359" indent="-162559" rtl="0">
              <a:spcBef>
                <a:spcPts val="700"/>
              </a:spcBef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0" y="6404292"/>
            <a:ext cx="2133599" cy="269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1" indent="3683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2" indent="8255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3" indent="12827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4" indent="1739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5" indent="21971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6" indent="26543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7" indent="31115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8" indent="35687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gradFill>
          <a:gsLst>
            <a:gs pos="0">
              <a:srgbClr val="A2C2D1"/>
            </a:gs>
            <a:gs pos="20000">
              <a:srgbClr val="A2C2D1"/>
            </a:gs>
            <a:gs pos="100000">
              <a:srgbClr val="5194A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456432" y="1545336"/>
            <a:ext cx="4224528" cy="531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indent="-274320" rtl="0">
              <a:spcBef>
                <a:spcPts val="400"/>
              </a:spcBef>
              <a:defRPr/>
            </a:lvl1pPr>
            <a:lvl2pPr marL="742950" indent="-285750" rtl="0">
              <a:spcBef>
                <a:spcPts val="400"/>
              </a:spcBef>
              <a:defRPr/>
            </a:lvl2pPr>
            <a:lvl3pPr marL="1143000" indent="-228600" rtl="0">
              <a:spcBef>
                <a:spcPts val="400"/>
              </a:spcBef>
              <a:defRPr/>
            </a:lvl3pPr>
            <a:lvl4pPr marL="1600200" indent="-228600" rtl="0">
              <a:spcBef>
                <a:spcPts val="400"/>
              </a:spcBef>
              <a:defRPr/>
            </a:lvl4pPr>
            <a:lvl5pPr marL="2057400" indent="-228600" rtl="0">
              <a:spcBef>
                <a:spcPts val="40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275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1" indent="3683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2" indent="8255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3" indent="12827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4" indent="1739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5" indent="21971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6" indent="26543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7" indent="31115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8" indent="35687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1069846" y="1554479"/>
            <a:ext cx="2073350" cy="36939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2C3FF"/>
            </a:gs>
            <a:gs pos="35000">
              <a:srgbClr val="BDD4FF"/>
            </a:gs>
            <a:gs pos="100000">
              <a:srgbClr val="E6EEFF"/>
            </a:gs>
          </a:gsLst>
          <a:lin ang="16200000" scaled="0"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92076"/>
            <a:ext cx="8229600" cy="1508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0" marR="0" indent="0" algn="ctr" rtl="0">
              <a:spcBef>
                <a:spcPts val="0"/>
              </a:spcBef>
              <a:defRPr/>
            </a:lvl2pPr>
            <a:lvl3pPr marL="0" marR="0" indent="0" algn="ctr" rtl="0">
              <a:spcBef>
                <a:spcPts val="0"/>
              </a:spcBef>
              <a:defRPr/>
            </a:lvl3pPr>
            <a:lvl4pPr marL="0" marR="0" indent="0" algn="ctr" rtl="0">
              <a:spcBef>
                <a:spcPts val="0"/>
              </a:spcBef>
              <a:defRPr/>
            </a:lvl4pPr>
            <a:lvl5pPr marL="0" marR="0" indent="0" algn="ctr" rtl="0">
              <a:spcBef>
                <a:spcPts val="0"/>
              </a:spcBef>
              <a:defRPr/>
            </a:lvl5pPr>
            <a:lvl6pPr marL="0" marR="0" indent="0" algn="ctr" rtl="0">
              <a:spcBef>
                <a:spcPts val="0"/>
              </a:spcBef>
              <a:defRPr/>
            </a:lvl6pPr>
            <a:lvl7pPr marL="0" marR="0" indent="0" algn="ctr" rtl="0">
              <a:spcBef>
                <a:spcPts val="0"/>
              </a:spcBef>
              <a:defRPr/>
            </a:lvl7pPr>
            <a:lvl8pPr marL="0" marR="0" indent="0" algn="ctr" rtl="0">
              <a:spcBef>
                <a:spcPts val="0"/>
              </a:spcBef>
              <a:defRPr/>
            </a:lvl8pPr>
            <a:lvl9pPr marL="0" marR="0" indent="0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700"/>
              </a:spcBef>
              <a:buFont typeface="Arial"/>
              <a:buChar char="•"/>
              <a:defRPr/>
            </a:lvl1pPr>
            <a:lvl2pPr marL="783771" marR="0" indent="-123371" algn="l" rtl="0">
              <a:spcBef>
                <a:spcPts val="700"/>
              </a:spcBef>
              <a:buFont typeface="Arial"/>
              <a:buChar char="–"/>
              <a:defRPr/>
            </a:lvl2pPr>
            <a:lvl3pPr marL="1219200" marR="0" indent="-101600" algn="l" rtl="0">
              <a:spcBef>
                <a:spcPts val="700"/>
              </a:spcBef>
              <a:buFont typeface="Arial"/>
              <a:buChar char="•"/>
              <a:defRPr/>
            </a:lvl3pPr>
            <a:lvl4pPr marL="1737360" marR="0" indent="-162560" algn="l" rtl="0">
              <a:spcBef>
                <a:spcPts val="700"/>
              </a:spcBef>
              <a:buFont typeface="Arial"/>
              <a:buChar char="–"/>
              <a:defRPr/>
            </a:lvl4pPr>
            <a:lvl5pPr marL="2194560" marR="0" indent="-162560" algn="l" rtl="0">
              <a:spcBef>
                <a:spcPts val="700"/>
              </a:spcBef>
              <a:buFont typeface="Arial"/>
              <a:buChar char="»"/>
              <a:defRPr/>
            </a:lvl5pPr>
            <a:lvl6pPr marL="2651760" marR="0" indent="-162560" algn="l" rtl="0">
              <a:spcBef>
                <a:spcPts val="700"/>
              </a:spcBef>
              <a:buFont typeface="Arial"/>
              <a:buChar char="•"/>
              <a:defRPr/>
            </a:lvl6pPr>
            <a:lvl7pPr marL="3108960" marR="0" indent="-162560" algn="l" rtl="0">
              <a:spcBef>
                <a:spcPts val="700"/>
              </a:spcBef>
              <a:buFont typeface="Arial"/>
              <a:buChar char="•"/>
              <a:defRPr/>
            </a:lvl7pPr>
            <a:lvl8pPr marL="3566159" marR="0" indent="-162559" algn="l" rtl="0">
              <a:spcBef>
                <a:spcPts val="700"/>
              </a:spcBef>
              <a:buFont typeface="Arial"/>
              <a:buChar char="•"/>
              <a:defRPr/>
            </a:lvl8pPr>
            <a:lvl9pPr marL="4023359" marR="0" indent="-162559" algn="l" rtl="0">
              <a:spcBef>
                <a:spcPts val="700"/>
              </a:spcBef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6553200" y="6404292"/>
            <a:ext cx="2133599" cy="269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1" indent="3683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2" indent="8255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3" indent="12827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4" indent="1739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5" indent="21971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0" lvl="6" indent="26543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0" lvl="7" indent="31115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0" lvl="8" indent="35687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FcOUVS3GG4G20M&amp;tbnid=sZyL8wC4KJMTRM:&amp;ved=0CAUQjRw&amp;url=http://www.minube.net/place/del-hotel-olive-tree-restaurant--a366621&amp;ei=RX9yUqHoNtLLkQfs4YCoDQ&amp;bvm=bv.55819444,d.eW0&amp;psig=AFQjCNF1VOAoSVe7drpltFzRy02lKyscuQ&amp;ust=1383321675071781" TargetMode="External"/><Relationship Id="rId13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12" Type="http://schemas.openxmlformats.org/officeDocument/2006/relationships/hyperlink" Target="http://www.google.com/url?sa=i&amp;rct=j&amp;q=&amp;esrc=s&amp;frm=1&amp;source=images&amp;cd=&amp;cad=rja&amp;docid=3bXifO3650g0eM&amp;tbnid=AIGHhLh5l_uphM:&amp;ved=0CAUQjRw&amp;url=http://www.baysider.com/Business/Eilat_Princess_Hotel_Food_Beverage/&amp;ei=voByUpCfJZC0kAeFsIHADQ&amp;bvm=bv.55819444,d.eW0&amp;psig=AFQjCNHCBkX-HoXprDY5m6tltT4NWrJgpA&amp;ust=1383322162409043" TargetMode="External"/><Relationship Id="rId2" Type="http://schemas.openxmlformats.org/officeDocument/2006/relationships/hyperlink" Target="http://www.google.com/url?sa=i&amp;rct=j&amp;q=&amp;esrc=s&amp;frm=1&amp;source=images&amp;cd=&amp;cad=rja&amp;docid=UdPuWKKVa_V36M&amp;tbnid=sj0SfSEJzABMSM:&amp;ved=0CAUQjRw&amp;url=http://www.agoda.com/olive-tree-hotel/hotel/jerusalem-il.html&amp;ei=zn5yUtX-HofxkQejuoCIAQ&amp;bvm=bv.55819444,d.eW0&amp;psig=AFQjCNF1VOAoSVe7drpltFzRy02lKyscuQ&amp;ust=1383321675071781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google.com/url?sa=i&amp;rct=j&amp;q=&amp;esrc=s&amp;frm=1&amp;source=images&amp;cd=&amp;cad=rja&amp;docid=GjYa99pZ-IQjHM&amp;tbnid=5jfEp3UqigDcuM:&amp;ved=0CAUQjRw&amp;url=http://www.asiarooms.com/en/israel/jerusalem/215455-olive_tree_hotel_jerusalem.html&amp;ei=H39yUrK_MZO1kQfQpIHwDA&amp;bvm=bv.55819444,d.eW0&amp;psig=AFQjCNF1VOAoSVe7drpltFzRy02lKyscuQ&amp;ust=1383321675071781" TargetMode="External"/><Relationship Id="rId11" Type="http://schemas.openxmlformats.org/officeDocument/2006/relationships/image" Target="../media/image20.jpeg"/><Relationship Id="rId5" Type="http://schemas.openxmlformats.org/officeDocument/2006/relationships/image" Target="../media/image17.jpeg"/><Relationship Id="rId10" Type="http://schemas.openxmlformats.org/officeDocument/2006/relationships/hyperlink" Target="http://www.google.com/url?sa=i&amp;rct=j&amp;q=&amp;esrc=s&amp;frm=1&amp;source=images&amp;cd=&amp;cad=rja&amp;docid=2ugW2IKEbNAjZM&amp;tbnid=XW6G99Sh-XT3TM:&amp;ved=0CAUQjRw&amp;url=http://www.tripadvisor.com/Restaurant_Review-g297765-d3749137-Reviews-Ein_Gev_Fish_Restaurant-Tiberias_Galilee_Northern_District.html&amp;ei=iX9yUpKSPIHokAe9wYGgCg&amp;bvm=bv.55819444,d.eW0&amp;psig=AFQjCNGtnmUolUyfhZ1taMKKb_XmnsjqHQ&amp;ust=1383321842041304" TargetMode="External"/><Relationship Id="rId4" Type="http://schemas.openxmlformats.org/officeDocument/2006/relationships/hyperlink" Target="http://www.google.com/url?sa=i&amp;rct=j&amp;q=&amp;esrc=s&amp;frm=1&amp;source=images&amp;cd=&amp;cad=rja&amp;docid=UdPuWKKVa_V36M&amp;tbnid=sj0SfSEJzABMSM:&amp;ved=0CAUQjRw&amp;url=http://www.yourway.co.il/olive_tree_hotel_jerusalem.html&amp;ei=735yUtH0EMfakQey54GYAw&amp;bvm=bv.55819444,d.eW0&amp;psig=AFQjCNF1VOAoSVe7drpltFzRy02lKyscuQ&amp;ust=1383321675071781" TargetMode="External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m/url?sa=i&amp;rct=j&amp;q=&amp;esrc=s&amp;frm=1&amp;source=images&amp;cd=&amp;cad=rja&amp;docid=p-sKANW-jXz0KM&amp;tbnid=FDG0Uz3qOv-mdM:&amp;ved=0CAUQjRw&amp;url=http://www.foresttravelservice.com/traveltips1.htm&amp;ei=GINyUqjTM47qkQfo6oCICA&amp;bvm=bv.55819444,d.eW0&amp;psig=AFQjCNGLh-oV6iIxwz6rqzaNWTilHnbKEw&amp;ust=1383322706962917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7772400" cy="2041524"/>
          </a:xfrm>
          <a:noFill/>
        </p:spPr>
        <p:txBody>
          <a:bodyPr/>
          <a:lstStyle/>
          <a:p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Holy Land Pilgrimage</a:t>
            </a:r>
            <a:endParaRPr lang="en-US" sz="8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799" cy="1828799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122:6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peace of Jerusalem: they shall prosper that love you.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828800"/>
            <a:ext cx="7772400" cy="2041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ctr" rtl="0">
              <a:spcBef>
                <a:spcPts val="0"/>
              </a:spcBef>
              <a:defRPr/>
            </a:lvl3pPr>
            <a:lvl4pPr marL="0" marR="0" indent="0" algn="ctr" rtl="0">
              <a:spcBef>
                <a:spcPts val="0"/>
              </a:spcBef>
              <a:defRPr/>
            </a:lvl4pPr>
            <a:lvl5pPr marL="0" marR="0" indent="0" algn="ctr" rtl="0">
              <a:spcBef>
                <a:spcPts val="0"/>
              </a:spcBef>
              <a:defRPr/>
            </a:lvl5pPr>
            <a:lvl6pPr marL="0" marR="0" indent="0" algn="ctr" rtl="0">
              <a:spcBef>
                <a:spcPts val="0"/>
              </a:spcBef>
              <a:defRPr/>
            </a:lvl6pPr>
            <a:lvl7pPr marL="0" marR="0" indent="0" algn="ctr" rtl="0">
              <a:spcBef>
                <a:spcPts val="0"/>
              </a:spcBef>
              <a:defRPr/>
            </a:lvl7pPr>
            <a:lvl8pPr marL="0" marR="0" indent="0" algn="ctr" rtl="0">
              <a:spcBef>
                <a:spcPts val="0"/>
              </a:spcBef>
              <a:defRPr/>
            </a:lvl8pPr>
            <a:lvl9pPr marL="0" marR="0" indent="0" algn="ctr" rtl="0">
              <a:spcBef>
                <a:spcPts val="0"/>
              </a:spcBef>
              <a:defRPr/>
            </a:lvl9pPr>
          </a:lstStyle>
          <a:p>
            <a:r>
              <a:rPr lang="en-US" sz="8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Holy Land Pilgrimage</a:t>
            </a:r>
            <a:endParaRPr lang="en-US" sz="8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371601" y="5029201"/>
            <a:ext cx="6400799" cy="182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651760" marR="0" indent="-162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3108960" marR="0" indent="-162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566159" marR="0" indent="-1625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4023359" marR="0" indent="-1625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122:6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 for the peace of Jerusalem: they shall prosper that love you.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76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5999" r="-5998"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152400" y="152400"/>
            <a:ext cx="9255739" cy="20313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Day 10: Return Home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800" b="0" i="1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You will never be the same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5105400" cy="1066800"/>
          </a:xfrm>
        </p:spPr>
        <p:txBody>
          <a:bodyPr/>
          <a:lstStyle/>
          <a:p>
            <a:r>
              <a:rPr lang="en-US" sz="4000" dirty="0"/>
              <a:t>F</a:t>
            </a:r>
            <a:r>
              <a:rPr lang="en-US" sz="4000" dirty="0" smtClean="0"/>
              <a:t>light Information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47091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 smtClean="0"/>
              <a:t>Flights will be given 60 to 30 days prior to departure. 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Flight are typically from JFK, IAD, EWR or PHL to Tel Aviv. 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1 Carry on bag and 1 checked in bag is allowed 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 smtClean="0"/>
              <a:t>50 Pounds 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 smtClean="0"/>
              <a:t>76 Linear Inches (L+W+H)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Typical carriers: 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 smtClean="0"/>
              <a:t>EL Al 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 smtClean="0"/>
              <a:t>United Airlines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 smtClean="0"/>
              <a:t>American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 smtClean="0"/>
              <a:t>Lufthansa etc.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Flight Letter will be printed and placed in your final document 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 smtClean="0"/>
              <a:t>This is not your flight ticket</a:t>
            </a:r>
            <a:endParaRPr lang="en-US" sz="1600" dirty="0"/>
          </a:p>
          <a:p>
            <a:pPr lvl="1">
              <a:buFont typeface="Wingdings" pitchFamily="2" charset="2"/>
              <a:buChar char="Ø"/>
            </a:pPr>
            <a:r>
              <a:rPr lang="en-US" sz="1200" dirty="0" smtClean="0"/>
              <a:t>Confirmation Number is on document 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 smtClean="0"/>
              <a:t>Most airlines will allow you to check in 24 hours in advance – or- check in at the airport. 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Arrive at airport for international flight 3 hours in advance</a:t>
            </a:r>
          </a:p>
        </p:txBody>
      </p:sp>
      <p:pic>
        <p:nvPicPr>
          <p:cNvPr id="9218" name="Picture 2" descr="https://encrypted-tbn3.gstatic.com/images?q=tbn:ANd9GcSKGY0lPSOCMBvG5I7tzEBrIwOs8909q12vt9655_pbLu18_0sDj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2057400" cy="14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8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13214"/>
            <a:ext cx="4191000" cy="1034586"/>
          </a:xfrm>
        </p:spPr>
        <p:txBody>
          <a:bodyPr/>
          <a:lstStyle/>
          <a:p>
            <a:r>
              <a:rPr lang="en-US" sz="4000" dirty="0" smtClean="0"/>
              <a:t>Hotels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95400"/>
            <a:ext cx="4114800" cy="4709160"/>
          </a:xfrm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137160" indent="0" algn="ctr">
              <a:buNone/>
            </a:pPr>
            <a:r>
              <a:rPr lang="en-US" sz="2200" dirty="0" smtClean="0"/>
              <a:t>Olive Tree in Jerusalem </a:t>
            </a:r>
          </a:p>
          <a:p>
            <a:pPr marL="137160" indent="0" algn="ctr">
              <a:buNone/>
            </a:pPr>
            <a:endParaRPr lang="en-US" sz="1200" dirty="0"/>
          </a:p>
          <a:p>
            <a:pPr marL="137160" indent="0" algn="ctr">
              <a:buNone/>
            </a:pPr>
            <a:endParaRPr lang="en-US" sz="1200" dirty="0" smtClean="0"/>
          </a:p>
          <a:p>
            <a:pPr marL="137160" indent="0" algn="ctr">
              <a:buNone/>
            </a:pPr>
            <a:endParaRPr lang="en-US" sz="1200" dirty="0"/>
          </a:p>
          <a:p>
            <a:pPr marL="137160" indent="0" algn="ctr">
              <a:buNone/>
            </a:pPr>
            <a:endParaRPr lang="en-US" sz="1200" dirty="0" smtClean="0"/>
          </a:p>
          <a:p>
            <a:pPr marL="137160" indent="0" algn="ctr">
              <a:buNone/>
            </a:pPr>
            <a:endParaRPr lang="en-US" sz="1200" dirty="0"/>
          </a:p>
          <a:p>
            <a:pPr marL="137160" indent="0" algn="ctr">
              <a:buNone/>
            </a:pPr>
            <a:endParaRPr lang="en-US" sz="1200" dirty="0" smtClean="0"/>
          </a:p>
          <a:p>
            <a:pPr marL="137160" indent="0" algn="ctr">
              <a:buNone/>
            </a:pPr>
            <a:endParaRPr lang="en-US" sz="1200" dirty="0"/>
          </a:p>
          <a:p>
            <a:pPr marL="137160" indent="0" algn="ctr">
              <a:buNone/>
            </a:pPr>
            <a:endParaRPr lang="en-US" sz="1200" dirty="0" smtClean="0"/>
          </a:p>
          <a:p>
            <a:pPr marL="137160" indent="0" algn="ctr">
              <a:buNone/>
            </a:pPr>
            <a:r>
              <a:rPr lang="en-US" sz="1200" dirty="0" smtClean="0"/>
              <a:t>10 Minutes Walking Distance from the Old City</a:t>
            </a:r>
            <a:endParaRPr lang="en-US" sz="1200" dirty="0"/>
          </a:p>
          <a:p>
            <a:pPr marL="137160" indent="0" algn="ctr">
              <a:buNone/>
            </a:pPr>
            <a:r>
              <a:rPr lang="en-US" sz="1200" dirty="0" smtClean="0"/>
              <a:t>Fully </a:t>
            </a:r>
            <a:r>
              <a:rPr lang="en-US" sz="1200" dirty="0"/>
              <a:t>Air Conditioned </a:t>
            </a:r>
          </a:p>
          <a:p>
            <a:pPr marL="137160" indent="0" algn="ctr">
              <a:buNone/>
            </a:pPr>
            <a:r>
              <a:rPr lang="en-US" sz="1200" dirty="0"/>
              <a:t>Includes:</a:t>
            </a:r>
          </a:p>
          <a:p>
            <a:pPr marL="137160" indent="0" algn="ctr">
              <a:buNone/>
            </a:pPr>
            <a:r>
              <a:rPr lang="en-US" sz="1200" dirty="0"/>
              <a:t>            Hair Dryers 	</a:t>
            </a:r>
          </a:p>
          <a:p>
            <a:pPr marL="137160" indent="0" algn="ctr">
              <a:buNone/>
            </a:pPr>
            <a:r>
              <a:rPr lang="en-US" sz="1200" dirty="0" err="1" smtClean="0"/>
              <a:t>WiFi</a:t>
            </a:r>
            <a:r>
              <a:rPr lang="en-US" sz="1200" dirty="0" smtClean="0"/>
              <a:t> Internet Access for Laptops and smart phones</a:t>
            </a:r>
          </a:p>
          <a:p>
            <a:pPr marL="137160" indent="0" algn="ctr">
              <a:buNone/>
            </a:pPr>
            <a:r>
              <a:rPr lang="en-US" sz="1200" dirty="0" smtClean="0"/>
              <a:t>Cable </a:t>
            </a:r>
            <a:r>
              <a:rPr lang="en-US" sz="1200" dirty="0"/>
              <a:t>T.V.</a:t>
            </a:r>
          </a:p>
          <a:p>
            <a:pPr marL="137160" indent="0" algn="ctr">
              <a:buNone/>
            </a:pPr>
            <a:r>
              <a:rPr lang="en-US" sz="1200" dirty="0"/>
              <a:t>Minibar</a:t>
            </a:r>
          </a:p>
          <a:p>
            <a:pPr marL="137160" indent="0" algn="ctr">
              <a:buNone/>
            </a:pPr>
            <a:r>
              <a:rPr lang="en-US" sz="1200" dirty="0"/>
              <a:t>Coffee Kit</a:t>
            </a:r>
          </a:p>
          <a:p>
            <a:pPr marL="137160" indent="0" algn="ctr">
              <a:buNone/>
            </a:pPr>
            <a:r>
              <a:rPr lang="en-US" sz="1200" dirty="0"/>
              <a:t>Personal Safes*</a:t>
            </a:r>
          </a:p>
          <a:p>
            <a:pPr marL="137160" indent="0" algn="ctr">
              <a:buNone/>
            </a:pPr>
            <a:r>
              <a:rPr lang="en-US" sz="1200" dirty="0"/>
              <a:t>Electronic </a:t>
            </a:r>
            <a:r>
              <a:rPr lang="en-US" sz="1200" dirty="0" smtClean="0"/>
              <a:t>Locks</a:t>
            </a:r>
          </a:p>
          <a:p>
            <a:pPr marL="137160" indent="0" algn="ctr">
              <a:buNone/>
            </a:pPr>
            <a:r>
              <a:rPr lang="en-US" sz="1200" dirty="0" smtClean="0"/>
              <a:t>**</a:t>
            </a:r>
            <a:r>
              <a:rPr lang="en-US" sz="1200" dirty="0"/>
              <a:t>Includes Breakfast and Dinner Buffett Daily</a:t>
            </a:r>
            <a:r>
              <a:rPr lang="en-US" sz="1200" dirty="0" smtClean="0"/>
              <a:t>**</a:t>
            </a:r>
            <a:endParaRPr lang="en-US" sz="1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295400"/>
            <a:ext cx="4114800" cy="4724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None/>
            </a:pPr>
            <a:r>
              <a:rPr lang="en-US" sz="2200" dirty="0" smtClean="0"/>
              <a:t>Royal Plaza in </a:t>
            </a:r>
            <a:r>
              <a:rPr lang="en-US" sz="2200" dirty="0" err="1" smtClean="0"/>
              <a:t>Tiberias</a:t>
            </a:r>
            <a:r>
              <a:rPr lang="en-US" sz="2200" dirty="0" smtClean="0"/>
              <a:t> </a:t>
            </a:r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endParaRPr lang="en-US" sz="1400" dirty="0" smtClean="0"/>
          </a:p>
          <a:p>
            <a:pPr marL="137160" indent="0">
              <a:buNone/>
            </a:pPr>
            <a:endParaRPr lang="en-US" sz="1400" dirty="0"/>
          </a:p>
          <a:p>
            <a:pPr marL="137160" indent="0">
              <a:buNone/>
            </a:pPr>
            <a:endParaRPr lang="en-US" sz="1400" dirty="0" smtClean="0"/>
          </a:p>
          <a:p>
            <a:pPr marL="137160" indent="0">
              <a:buNone/>
            </a:pPr>
            <a:endParaRPr lang="en-US" sz="1400" dirty="0"/>
          </a:p>
          <a:p>
            <a:pPr marL="137160" indent="0" algn="ctr">
              <a:buNone/>
            </a:pPr>
            <a:r>
              <a:rPr lang="en-US" sz="1200" dirty="0" smtClean="0"/>
              <a:t>Overlooking the Sea of Galilee </a:t>
            </a:r>
          </a:p>
          <a:p>
            <a:pPr marL="137160" indent="0" algn="ctr">
              <a:buNone/>
            </a:pPr>
            <a:r>
              <a:rPr lang="en-US" sz="1200" dirty="0" smtClean="0"/>
              <a:t>Fully Air Conditioned </a:t>
            </a:r>
          </a:p>
          <a:p>
            <a:pPr marL="137160" indent="0" algn="ctr">
              <a:buNone/>
            </a:pPr>
            <a:r>
              <a:rPr lang="en-US" sz="1200" dirty="0" smtClean="0"/>
              <a:t>Includes:</a:t>
            </a:r>
          </a:p>
          <a:p>
            <a:pPr marL="137160" indent="0" algn="ctr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   Hair Dryers 	</a:t>
            </a:r>
          </a:p>
          <a:p>
            <a:pPr marL="137160" indent="0" algn="ctr">
              <a:buNone/>
            </a:pPr>
            <a:r>
              <a:rPr lang="en-US" sz="1200" dirty="0" smtClean="0"/>
              <a:t>Two Telephones</a:t>
            </a:r>
          </a:p>
          <a:p>
            <a:pPr marL="137160" indent="0" algn="ctr">
              <a:buNone/>
            </a:pPr>
            <a:r>
              <a:rPr lang="en-US" sz="1200" dirty="0" smtClean="0"/>
              <a:t>Voicemail</a:t>
            </a:r>
          </a:p>
          <a:p>
            <a:pPr marL="137160" indent="0" algn="ctr">
              <a:buNone/>
            </a:pPr>
            <a:r>
              <a:rPr lang="en-US" sz="1200" dirty="0" smtClean="0"/>
              <a:t>Cable T.V.</a:t>
            </a:r>
          </a:p>
          <a:p>
            <a:pPr marL="137160" indent="0" algn="ctr">
              <a:buNone/>
            </a:pPr>
            <a:r>
              <a:rPr lang="en-US" sz="1200" dirty="0" smtClean="0"/>
              <a:t>Minibar</a:t>
            </a:r>
          </a:p>
          <a:p>
            <a:pPr marL="137160" indent="0" algn="ctr">
              <a:buNone/>
            </a:pPr>
            <a:r>
              <a:rPr lang="en-US" sz="1200" dirty="0" smtClean="0"/>
              <a:t>Coffee Kit</a:t>
            </a:r>
          </a:p>
          <a:p>
            <a:pPr marL="137160" indent="0" algn="ctr">
              <a:buNone/>
            </a:pPr>
            <a:r>
              <a:rPr lang="en-US" sz="1200" dirty="0" smtClean="0"/>
              <a:t>Personal Safes</a:t>
            </a:r>
          </a:p>
          <a:p>
            <a:pPr marL="137160" indent="0" algn="ctr">
              <a:buNone/>
            </a:pPr>
            <a:r>
              <a:rPr lang="en-US" sz="1200" dirty="0" smtClean="0"/>
              <a:t>Electronic Locks</a:t>
            </a:r>
          </a:p>
          <a:p>
            <a:pPr marL="137160" indent="0" algn="ctr">
              <a:buNone/>
            </a:pPr>
            <a:r>
              <a:rPr lang="en-US" sz="1200" dirty="0" smtClean="0"/>
              <a:t>**Includes Breakfast and Dinner Buffett Daily**</a:t>
            </a:r>
            <a:endParaRPr lang="en-US" sz="1200" dirty="0"/>
          </a:p>
        </p:txBody>
      </p:sp>
      <p:sp>
        <p:nvSpPr>
          <p:cNvPr id="5" name="AutoShape 2" descr="data:image/jpeg;base64,/9j/4AAQSkZJRgABAQAAAQABAAD/2wCEAAkGBhQSEBUUExQWFBQWGBcXFxUXFRgYFxgUFxQVFxUUFBUXHCYgFxojGRQUHy8gJCcpLCwsFR4xNTAqNSYsLCkBCQoKDgwOGg8PGiwkHyQtLCwsKS0sKSwsLCwsLCwsLCwsLCwsKSwsLCwsLCwsLCwsLCwsLCwsLCwpLCwpLCwsLP/AABEIALcBEwMBIgACEQEDEQH/xAAcAAABBQEBAQAAAAAAAAAAAAAEAAIDBQYBBwj/xABEEAABAwIDBQUFBQYEBQUAAAABAgMRACEEEjEFQVFhcQYTIoGRMkKhsdEHFHLB8CNSYoLh8UNTkqIVJDNzgxZjo7LC/8QAGgEAAwEBAQEAAAAAAAAAAAAAAgMEAQAFBv/EADERAAICAQMDAQYFBAMAAAAAAAABAhEDEiExBBNBUQUiYZGhsRQycYHwQsHR4QYVUv/aAAwDAQACEQMRAD8A8RTVi0LDfVdAozDO8qPHJJ7gtbBMV0CugV0Cq0KOZa7lpwFdijMGxTstOApVxg3LSy0+KUVpw2KUU+KUVpw0CuxXYpwFacNilFPApRXHDQK6BTstdiuOGxXctOApKUBXNpbs5b8Cy0gmmodvyrhxYmE3NLWWFWHokNxioT1IFcSonS/DpTFkkyb8q6XKQ8qbsNY3VD1nj/T0pi3BECaaUnfSilvK3wGoJDIvXVrMR+jXctNebnyoU/QJk2DOoojLQTTuVQ6xVjFWYZXGifItyLLXMtSkVBiMSEyB7UaU1tLkAExr/u6D5/SqsnkelSrXNzPM86GUainKx0VRylUmcUqWGRkUbgU8vOhm0TFWeFZyjnWQVyBbpElOApRXQKtE2KK7FdAp0URg2uxXYrsVpxwClFOiuxWnDYpRT4pRWnDQmuxTgK7FccNiuhNOiugVpw2KRgV1dhSbA86TPI09K5DjG1bGEE8hUSjBjXnuohSx1NDrEmanyNetsdBfIr9pOkEAGu7L0PX8qscF2bXiVkpICRYnnrAHQ1PtLY4wrvdX9lKjOt6l70NXbT3GaH+bwCZa1nYnsqnFKWVnKEIz2AKjrAE2GnOsrR2C26+ylSWnC2FpCVFNlFIm2bUa7qX1EJzhUHTGQkou2B4iy1jgpQE8AajpUop8Y0qAbt2cJpOm8cqcRSUiiQLBi3PkZqzwq5SOVjQSzCJ/dN+hNSbMXC1DcdKoxPTL9RM90HZar8evKoRdR0HLeTVrkqrx+BUVSPWTPTkKpyXWwqPJTmZ3xP6ioVipynWCY6WqFbe/dUUkOTGRSqROHJH9DSoAhN1Nh3Sk3JAoWKJZcvx60HBjLZN6dFNa9kWipAKvjuhLRyK7FdinBNEcNinttkzG7XgOpqfDMJUrKV5VeK0ezlBJzyRGkRr0oXF7QJMJAAHCyR040iebxEZHH5Y4dD11+VJKgdK43ileGwM8LaCp3m0ARmgixtbNvvxpH4qUeUN7MZcMjiuxTVKg39akSKsx5Y5FcSecHF0zgFdAp0UopqAORXQK6BXQK04hxG6oysmB5DzqTEC4p2DdCVgncd/nXm9TJptot6eKk0mC4mUKykXt5TTiKdtBWd5SgZBPrAGk1Go0uFuKb5CyUpNLi9i62NtVhllXevrQSZ7ptMrUdIK/dHhG8a1VYraSX150oKBAEFWYmPeUeNRYLsq/iVShPhPvE2tr1qbE7IOGcUyoypMSYjUTpSILEsrp3L09Dmp6ba2Iopq3EjXXhUsUO6ySrlVSQDEy9mOkW41NFMZw+WalrWl4OQyKcoV2KS06cqw0iCJSocL/ABFqHLkKBGqSPSKLCPC5xAmhefECnVshS8l+gyARvvUGMeyJ3ybCK5sdct5Tqm3lupu1GbBROmidJ+tWXcbEVuUQSRoeMyLUI5rxohdvpUWQjWopDER5jx+NcolTI41yg1I2yVzZ0mQbU5GAM8OdTYNwxBHn+RooUcYRkrOto4kU8CkEzU4YSkAuEpSpK1JywVEpsAR7sqtfnTpTUFucotvYaxh1LMJBOptrAGZRA3wAT5V17EIQ22ptZzqUoKSQJCUkZTm3TJkA7tacvFl5SAhCWu7byKUmQDMlSlq3kgx5Va7H7MJzAuapTn8VgEj3ik6C+qiBUWTO5beB8MaRVYsrecW4RlC7kxCBMeFI3wPnUZwiRbU8/wCtaDazicicouqVTIMtg5UqEge0QojSwFUikVPqaQ5RTY1nDiQeFQP4dQ0vqT1PGivvSW0hStPmfOuNY1tfFBOgVoehoFOXPgKWOPHkFwTo8QV7CRMHcQYt1JpyVCfAT+FVj5HQ0S7hhBBETEkcJtPpQisPkB97U0anva2YmSa53CG1zuIvFxv4VJlpyHpSEkSYkqmDoPI23U9LJ1HsxreAeBG4/Cq8fWU6n8xEsV/lIwmnBNOKP19ONdAq+MlJWhLVAWJPi8qGccCdbnpRD58R60I+JOlQy3kylbRQkPkkCIqRQqJpogyalNZSON/2XUUYNEv4fDC5zuqkkHxDKkkCb86x+28SlzEuKS73wMftD7xgAkWFvKs+WlLVYFR8zajsOyUiCII1HOpsPSLHkc73fw/jGzzOUVHwEJNOimpqLFPlOhiq9D8C9SRNFOCagwhkybmDRWWicGuTVKxmWkpNPCacR9KFqguQWwmTFreht8qGUm0U/aAt502fDPKnJbCPIRsnEZXL6KEeY0p+0H175TraBPnw60EFQQRuuOtW+0e6KQ5MKULxBOm8Gmx4oVIzyhCuPOupZm+786S53TA3UjpNuEfnSJo44U86VQzSpOh+oVFoyiALzUoqDCzlvRAp0HsbQ/79kACBDmcLDg9pOUGAN2t/Kn4PZ5WrxqAmZnWwKlEjlremMuBPiN7lX8rYmPNRSKMOHPdrGqxkZTzeeOd0jonw1Lkepj4bIs9l4VA7kqENql1zTMGEEgXI1WUKsN1TYzaqghREE4tXsm4yoT4WgN6e8cHUovTFJWU4xYhKR3bCSdEpQItzISABr+0NXrfZ1thbHeguONNBZRMJQEJzZRButS1CdYm9JfxD3M9iWcuYe3khsK3Q2nLblmCj51Vm/M1fbWTlkWQP3ROu+511NVDKJV+t1TSntZVihYJtPZ5cSkAxE7uUVQ4nBuNgCDA3i4mtPidpoT4chVBgkEa9NaTZS4DkV1B1HWtx5JRW62Ny44ydrkrTtVTaUgwSRckE/nROFxiXDBASYtF0npwrmK2cFRmBEaGhWtnFLmbUX62FqanFkz1FwcIUmYiRrG6nsTMTlk3gxYAf1qjZ2w42RJUDvBuCOaTWibxbSiM3gJvcSkTpJ3VPkUo/FHRSkMzAoM6jgLHNoY3EQfWoQmi8Vgu7gCIVe2hG4/GoFiATyPyr0+hpYtS8iMqeqmU7hknqfnQ6nwDFyanAoZYua6wiRpzNuinKpuHECpM0X4UVmUbrZDDCGW1Ad4opBUlDalEHeCQInzrFY1UvOGI8azB1HiNiKtmPtJxbbZQyENgzfJmVfmqqNTpUSpV1KJJPEkyT61L0XTzhOU5+fjY3LkUkkh4NcOHCjeuA04ODjXrqJNZK2yBpU4TUTTwNt9TJVW9tsJNHclcdbtT01K4nw0t4mGnsUuPEiok6D9WiicULGoUCR0iq1idEspbkWWnFm5OiSBciZ5U7L8KemZ5RziZrHjpmN7DEk5YAH63kVC6j+w0qdF9bfD+9RL6QONTSx7sxSIQynr5UqaTSoNMQ9w5NOKoFMSqpmNZOiZUeeW4HUmB50pyoaluFtIRIBIgeFX4Gh3jp81EDyqwwo7r9qQCWkHEKG7vHrMo6iUqNApwObwC6lZGZ/jWrvH1fIdBVphcAvEDIDfFYlKBGpaasAOQkmf4eVSP9RyLzZmHbSthh24yfenQoyFLVCyoncEtN/wDyCKIwWKL+ZzPmlcEhPtSpT7+WYgT3CZ/ho/Y3Z5hb2NddWe7yhoScpUhKSpaW51GRtInhNEbG7rKEMNhKEsh0/vBWJOdKCSYgNoSTvkilT/K2jU1ZkO0REwJgyY3W4VWYNrU+VF7YxEvuFQJT7CRn0ykhSo3SZ9Kiw+ISkAkQLmN/So80XFUX9PJPcoMV2fdBKgQu88Dx30NsxLgehUpgGZ+taJvGtZ1KMoK7gmSI0APA2PrRC8KSRooEHTfRSzSh7s14OWKMvei63MynbLhk5oHCAR9aOw+0W1AFXhN9Lz0p+M2OkaIIJIEC0npWya7IIGy21CQ++80EpKEhSQtWWCoXiJOoHKmrJCSslnCcXTMUsl6UpYKiNSqxHkL1N/6WxipcDTgAF1ZFJSAIESoDlxr3fs823hm1JabSkA5RKgCoJAGZShJMmTUuPx63AE5m0gqTNlLMJOY6lI92pX1cY7Rr5m9uUnueIYfsZjnbFZGS0ZgQkETcpNhcDqa0LP2JYgjxPt/6lH5JrR9kmow+QLI71ZeWQEe86opFwT7KBFa0PK/zHD/oHyTU+brckXSdDOz8Dzhv7D3N77fos/SuL+xYhxKe/SZEmEGwmNCq9eld6r99Xr9BQiUqLyyVrEBCZzRrmVHxFTrrMzv3voEsXrR52r7KEhSkpeC1JI8IbItlBknvDluY8qMwX2QIU0hReAKgDGUnW8Tnq+2Dg1ZMY9LnjeeAMm6W/AkE9QavmNjryJHjskDXlTJ9TnWyl9DdEPNHn2K+yltGX9uDmUE+yd839rlUD/2YoGj/APtP1r0HF7EcK2hJus6kbm1nhUq+zDhH/Uj0P5U2HV9Skvf+gSx9P/UeN7X7JFmIWFDoZ9KpMRhgDAIP8u+YivbcV2DDyyhbqhlSlQKQN6lCL66VjO0PYNGGcdhanDDBEgD/AKi1hWnJFfUey/aCnKOPLK2eX1mKCuWJGX2zs5tASpuDAAt0vI3386DaTNXXaDZS2cUW1pKeE6EbiDvFek9nfsrY7pLjqioqAVYwIIBr6XqZ4Ye/LjxXk8rDKagkt2eTsYcndRL+GIRXtqOyWz2gJDdt6lifO9SLwuzhF2RB/eH5VA+pwt+7CT/Yf3ZpPj5nzriMKYNqGS0QK+mDgtnq/wAm/MfWvNPtP2Lh2VoLIQAoaJVN/KrOnz4s8+2otP4k85Shu2mvgzzFSIp6GlEW0G6rVOxlqAKRY3EkV1rYzibggedDmjj4UkVRjNrhlaGtJyzO8X9d1DuslR4mrx5ABAWIPKD5xUBYSdYmd1rczUn4eT3VA665KU7OV/D/AKhSq3GFSdQJrlJ/C5PVBd5FIldWWEaGUFWhMn/ttjO56+FPnVUgSauRhgSlHNLZM/8AkeV0AgeVeTkfgsivIQ3KELXopDQUf+9iVbuaW7eVXL20lMvOlkhIw2HSwlUaOuwFqHBWZTh/kqvwikwhTgVkUs4pcallHhbtxJBAHOqbE7VCkrTB8S1LJnVREAnjGZZ/mpCqwpX4NgnCOPNsM5/E8BImCFYpQQgx/Dhmp/m51rNkYjDtYTEvlcEuuKyjUNIhtkCY/wANAOu+vLmNuKS+HkoSFjMBOYwC2GwNfdSLUE6+pSUpOiRHUcDxoZuMlpMSa3NM5s3M2l1SxmcBcgmD4iTAnXWq7agBR4cpyzaYNVWK2ktxCW1QUo9m1xynWKh+9eHKBHTfS3DVK2/JTDJpjQW4k6JNha5tYAb+h9aJweOW2yDNyVC0eEfkaqVZlGM09b661MyVDcgxyA9IrpwjPlhQyNVRosDiCooKlKUMxgGPaghPitaTXpK9mDvMMFLBSM7nhuEhpOWJBg3IrznspgkuvpC1pQmc0rmLXi2k2FW3bqW1t5Ckw2EhTLiibqKjmNiTEDyqV9OpKrDlneqkenbPDCUJDrgbVEEEgCdYzGoO0JbQ2pxtaVoQy+skKk5giEARaPEedeXYLaXe4fK4HplRC1HOMyQJ3yOc1P8AfsuEcSQQlxTST4d2cKVJmADUkcGl7pc/zyNbct9TPQ9i7GSgshCUhQ7pK1EXKEYcFQkb8zoieFar7gkaR6V4hg+1DrLedt5RObTvCFAFVzkVrMDyFeg9n/tBDrSi6hQUCqPDAypiJIOtz6VmXFJ76RU4yXDNiERuHoKzePKy07n7tSlYltO8DIFoAjfmyz8a7sTtQHVOysEpMhFgclgCJjjWX7Qdt2u77tIcS53qnZKLQAsgggmfFFIxKWqkvQzQ/JpuyT4OywbftO+X/reWfzrUjEDSvLNhdou42e0FKbUlCEAi4V7QKgDoTV/2W7dpx2JU0huEhBXmJ8VikQU+fHdTJrJu/FsyWPyy/wC0O1u4DbgTnhcETB8cIBHG6xarZeJA4npWc7XAKDKI9p5kXH/vNn5A1eKavQtvSqF6UV7+3WW8UpK1QpSEQIO4rm+g1FZHt7jQVrjjg93u967J6X+NaNWwWXcQ4pYJV4Qk7kjKSZEfCskzslTgxZGXN97SmVXASFqzIbHugj5Vd0bjCayXxX3TOlDUml6Gw2pstnFJCXUSItuUP4kndxrCv7ZximDkB7htXdjLJICbAned163DCEjFBlEpIaS7nteVFEHjpVXgHT92IIAuoeEWs6oSRuNqqXtPJ00np3Vqr+Lk9jY9PHLSZiXdkvKN1pnWJM/Kgn9lLTcr+BreO7NOaYEazvqs2mw02hS3QcogeGLSYmKsh/yHM2lf7FP/AFuFLgyzWBJ/xD6f1oDaeHyA5iSARHMTfzrTbBewysUpLiT3JKsipIEA+HxDiONXPbvYWGRgQ6ymQVovmJtfSemtWR9tz7ihK96IZ9LjS2Rj9nIIZTr58NwpxTeK9cwfZfBZEqLSfZBuokC3WocX2dwScq1NNgHNPCMpI+VedPrNdyHxlFJRSZ5A8yZmwneRPTWg32rxl8R/Qr0PbnZ5BVnaQhKRNiZPXgKyOMRFlJIuRJF7R+dBHrXKNRFZenldvdFGR19BSo5WHbnf8KVZ+LYrslEz2Yea8TiHCEm4DaifUSNagZT4VQrxFOSN5W8vxwDwTaa0uF7QMKzrPetvEpWnKo5YSMqgYvcW9K3baHfuQfDTeNSVqytvMoDq2J8BStHviD1EGuWa7b+pXn6eWPjdeGv2PPsatP3fFuEDLmZwrX/iEqI6ZR5qrLYLD5lX0F62fbva2DUyhLOGXhniuXEFRKQALwk7yqNw9mqLYmHlBVxNugoZzqNoQl6l12d2Rhy6kP5sm/KfFodK0G0eyWz1mGXH+mVNucnWqfAISTAIzDXjWkZ2cEIK7yQBrbyHnULzuIWlMxm0OymHQvJ98yKiQHGVRB0lSCQKBf7HLCkpS6w4peXKErgkL9kgKA1613ah7/GLAvK+7A5zkA+dbPs+whGMeUG1uIbR3YSkEnQNA8gAFGaqWSSSsUYDamxXcOohxOUpVkMFKhmjNEjlQaBzvWq7f4tIU2whoNBoEwCSolX70+UTe9ZLNzrU20UQ4CmHCN8GpziVK3yaACxU7LoFDIfFInQ6rpRLTyiCDpwOlDplXD1olu1TzZXBDk4dJN0i/C3xFGYTDBCsyCpJ4har8QRNx1oXDqEmT+rzRTeISPeApUpzS2YxQg+UWGLwqHypbk5lCJC1AJ6JFj0oJPZtSpyuk+EpAVNgdBIPCaIbxYIgSeiT8zROFxCgDa9rEifQSaVHNlgtmdLDCQPs/Y7zbiAVS2FJUqyN0Xy79N81tv8A1OGw4hGFcUTIDyUtIzIibhIBF4tyrNoS6YvHw/XpRp2WVe2tR6GB0rpdU3+ehT6dPiyU9rkFzDKWH0JbdQV94CScoUqRxvFeos45tSQtKgoKuCDIPC4rzLB7FRI9oa2CiNfOr7A4IpACHXBG6QR6EULyw01HYTk6dt22XT2NCXFLVHEndlCN/nWR7NJU+y67mUnPiCshMDR1Y36i9aHFbLUtJSVggxMpifNJFQbD2b3KFISFZZN8wVJJKiQDc3507E8WlpvdgqLi01wGYVBO0jJNsK1fjLrlDhju1P6kBDZ53W4qPiaexs51GKL2YKSoISdygkFR0PWpnUK75RCbEIAPQr+oqWcXqd+Uco0+SJbMpBEiQDB16EVT9odl99h1oFjFtwnUE+laJ9cC9Uu3MeltEb1yB5JNSqbjLblHoY25qjF7O2KW0utrUELZIUZX4QkjxRbxbo60TtZ5p3Br+7uuZUCVMLvH7q0Kj97dzqTbOLLinJO5N0pkeyDcangaHw+2G/uSsOic5TJIEFRIzDdISCJjieVevhc5yWR838CKUO3HSbjBbJjBs9486vOpqUoVkQCogCABeCRY0f2twS28ICh5coW2ZOU2Kgkz4b2NY/Y+1UllKG8+dCQVXCgVQmfDMg5hrWg21jnnMM6FAgRPEeFQ0Nb3HBuM0JUG6kmGrwmIGJSz96sWysKLTeoUBERVD2t7NlpJcU4l4qIBEAHQmYB06VYq224XsM5lXJQtM5NZSk2jXSids4zvGVZkmePdqn4iulkjXuoFQlaujy84VPClVmppU3n/AG+W+lQ6pB9pHkjOLtVhjttukSXFGU5R4jYQAAANIAodewXSfAg+QP0p6+zOKi7So4xXq3jbu0IeScVQCsrNzCp3m5rTYrE922hpNiU/DffdQOH7M4okQ3pcSd40rRJ7D4h9oKOZDgF0wnX+EjcaXlnF1bVClSe9lTgXClQIsRvmbzrNbrG9p0N4VpSiUlSVKSFC6lJEAjkVVlkdgscneg20vPyrf7BS4hh0PspUciENJyhY8CSJOYWkmdKiy6bu7/QY+2o1BNP4mR7A7OSod4oZlJJWDf2k+KR5x61t/sybSFYtwlISXg2mVDRAzKN+aqodnK7tpxAUErBKVEtqDSFkhS050iBqBWXGG7xGVLy/DmVCEDKsJJUt4rIkjX/bxpkI9yUrEPahv2q7W7zab2hCciQR+EE3HNR9KxysXO741LtB0uOKWdVGbAD5dKHuN1WxikhsVtTZInEW4Ui50/pULyvB5ipUmiryMWO3VjkumZ+A/pVnhSdFSR0P0qtFXmCbhA5x8DSMzVFWLp3H3rJ2mQNEE9THzozDZhuSmeAk+pqBtdq4celNyoDzrzpapbJFypbsukIHEk8z+VH4RcA2rKntE0PeJoR7tdBISPUn8jSfwmafg59Rij5PRcOyCJKogSZOvSrPCoR3Ruc1o4eflXjzvah9QsYH8N/zoI7TcVbvVHkVKH50yPsnK+ZJE0uux8Kz3BmQa0GywmTPD418+4PaGIQbOuo5hzMPSatcL9o2MbEB0H8be7qKJ+y8qe0kxb6uElw0e8jW9Owswa8Pw/2o4oOZyGlEAp1UBBv7OaJq4w32xPj2mE9Ugn86KPs3MmnaFvqIVR6fjceluSs+Q1J4CvLe1Pb510ltk5U6Zh7Wtr7jxoTafbVrFWdcdbB1ASIN5EzOm6gm2cGr2cUB+NBHyNXw6LfVkp/ACefxAYz2pxaRHfORwJn51K/2pedADqswGlgDexuKmTsEK9h9hf8APH/2TTj2RePspQv8Ljaj6BQPwrZYcbduC+Rkck48Nh+x9rpymQCn2TIndRWDDWVk5wHQlKcp8IgEjU2UYPGqNvZ7jCSlxCkGZGZJE23TrSbXmUJqZKGGepRRTqnlhvJ7nqWG2c0hq7aXDYhRAInf1rLNurU2UtKdSPFnShRKCDNu7IITfhV12V7JuLaC23VIHAKtPTSn7Qx+JwKiAlpXMtgE9SiJqdzlOWuTe78oBaY+6qbRRHtNimA1mSlaWDmSVJKSQbQSOE8KNc+0PFFKw4hSZNilOYdLaWqLaXb/AL7DuNOMJBWggFKrAnQkGrXC9p8C4hOZXdqgSFJ3xe8XrZKSXur5OjY6b3j/AHMliXsOVqIdUZM3KQfQiRSrWYnFs5jkW0U2gkp4DlSqbuSX9L/n7B6jI4bbKRrHwqwb260UlKykg9J+FebtvJ4H/VRIxKeB9atfTo8zWbhjbCAYEGN/GrrDdpkpGgjja3lXnDGNSDoPU0Snayf7UXZZjnZ6PiO3OGabCnlhAmLJKpJ4AVXu/aZgCDD1+BQoTy0rz/GJbdAKwogaAkxPSdaCe2cwPc50yOCNb2ZqRoNpbZw6mkBrGKSt1wd+Mysie8JLrgBiCOsGNKBfx7WHQ+lrFB8FhDSVQAYWol0ADgEIv/FVC7g2tyaHXg07gKoUNq3+hm12QKfSKYcYmnqwQ4Uz7onhNMUEH3JDXMUgxTDi0/uj41KNng7qR2YKYoIxykDHFcIFEJ2kqImnDZ1NXhSN1F24s7uTXkjOJPE0wyd96cWqjIit0V4B1NiKtyganZYUr2IWOBifQ1xjExqARwUJH1FEBxo+6U/hMj0V9aK0DRxOEA9tK2zy/r9alViEpsFBVveR+d6gdfVEJWQOBJHwNqiUVD2kA84j4praNsmKlK90H8J/KmhwCxK09b/SoElE+8npf6VPmPuuhXImD6KtXGWSZ/4kK6iD8vzp4bOoR5oVPwvTCFRKmgocQI+KLVAlbc6KT0IPzisZoWHhvU4k8xP0qVLoPvtK5KSQfl+dQJXI8L/kuR85FXOwNkuvOCWkOtz4ikJJ04oIVSckqVjIJt0HbP2fDfelCCEhKkpDghRnQpJmK0OG7YOx+0wk80pBHwqk7VBDbaGu5UkcMyxAH40n51QYZ1saLeb/AAwfkRXldpZo6pftyeg8nbelG8xvahl1JCmgg/xINvhWbkpVIWhQ5K/IgVC1jFe5jT0cSsfkoUQMY+bf8s95NT/+TQrDo2T+bf8AcLu3/P8ABrOzvbNzDgAGxExNql232wU/7XrWNeS7AJwxSANUEkR/uod7FnmOtB2vj9TdUea3LJ1+9MSZoBOJmpm3a6SaCVMsktUqhTiLUqRqkbpRjA4af3lDhXCnpG8mvpdKPCCkLJ6Ubh/j+XOgWlxRSYt8aFo6gpbnAwKHcek3/XWmOOieFRqMmsSNoS1XppBpJNNJ3+tEEonEr5RTyoVwH0pcq4NbDyL6/SkgCmz/AGrhSYsfOuCJAjgetPyf3qJBix/pUqDu/WorGEiNeGB3RXP+HfrSihYzTkr41mthaEVTmBG8RUKtn8DV4bm6etdGDSegre56mdlPgzy8Moc/jUaXSnSR0tWhVhuPx+F6hVghvFEpRYDxPwVAxE+0Eq6iD6ilkbP7yf8AcPyNWTmx50/XlQLmzVp0EjlRW/1AcGuTiMOoH9msHocp9DFOU66n20z+JM/H+tDkEaj1qZrGKSICiBwm3obVlg0PZfaUoBaCniUE25hJ+tavZOCwiBKMQQT/AJjSk35KQTVRsvbbaRD2Gaev7V0r8iLfCrVl7ArF0PMdIcHwIPwqfMtSr/RTh2dgu1n3O9hGJCwNIdJF7+9UCfvGpQFjiUJV8QKCf2c0pRyvDUxnBSYm2opNbLcF21TzSr6GgcUlRjk273Dfviffw6eqSpB+Z+VczsH3XEeYWPiBUSsTikWJURwUAfmK6jbKh7bKFfylJ9U0lxfj7hKS8/YMZZa/w8RlPBSFJ+KSaetDu5xLn84M+SqC/wCKYdXtMqT+FYPwIqVv7srR1SPxJPzBNKcWuU/kn9hil6fctMbhkqEobIPAAiPSqoYnKYPxolGDI/6b6FdFwfStXsvI4yEPpSpxNpUkGRNoVYn1qSc1ijb3+5RF6n6GSGNpVq3OzbUn/lz5BceV67SvxGL0Y3RP1R5YKnQkzSpV9OzwiYGpULEa/r0rtKlmiVr8aaVGdKVKtNG5r0s2tcpVwQgqkf60qVaaOJinpX8aVKsCQ4dTB+f6NOC7/n56VylQmjxPL9C1SIP9t0/o12lWMNEjZH64f3p4O8E7zP1pUqWxqOd5FjGnlrwqRMHfv/LdSpVhxwtfCfIjeIpIBkaG1KlRRbNYwspOotcHjUJ2ahW4XtMb6VKqI7rcSxh2EDpYm2tQ/cFpMBUAcRN67SpWSCCikMKFxdKVD9cag71IN0QeR+hpUqlhu6OyNxCmdoH3XVp5E5h8ZopGNXv7tfVMH1TXKVDkVB43qHOYpojxsRzSoH4GmtYbCuWSpSTwIPzEilSrFG43ZjrVRI72UMSlcjnUH/C30eyv0UR86VKpVnndPcJ40uB6du41Iyh1wAbs/wDWlSpVR7v/AJXyF2/Vn//Z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Royal Plaza Tiber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1752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.rentalo.com/images/Tiberias-Hotels-p0_367680_2996523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752600"/>
            <a:ext cx="1828800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en.jerusalem-hotels.org.il/gallery/951CB659-82E5-34AE-7675-650EE9EC5FF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33" y="1752600"/>
            <a:ext cx="1940616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en.jerusalem-hotels.org.il/gallery/FFFA6AB3-13C4-5ABB-130C-B3706A53AD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52600"/>
            <a:ext cx="1913284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6172200"/>
            <a:ext cx="838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Will need international converter for charging cell phones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5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354" y="649435"/>
            <a:ext cx="3772445" cy="950765"/>
          </a:xfrm>
        </p:spPr>
        <p:txBody>
          <a:bodyPr/>
          <a:lstStyle/>
          <a:p>
            <a:r>
              <a:rPr lang="en-US" sz="4000" dirty="0" smtClean="0"/>
              <a:t>Meals Included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5943600" cy="6096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1800" dirty="0" smtClean="0"/>
              <a:t>   Breakfast and Dinner Buffett Included Daily</a:t>
            </a:r>
            <a:endParaRPr lang="en-US" sz="1800" dirty="0"/>
          </a:p>
        </p:txBody>
      </p:sp>
      <p:pic>
        <p:nvPicPr>
          <p:cNvPr id="3074" name="Picture 2" descr="http://cdn3.agoda.net/hotelimages/121/1211/1211_110603145958404_ST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2743200" cy="2066193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yourway.co.il/uploadImages/systemFiles/Olive_Tree_Hotel_Jerusalem%20(6)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3" y="4717328"/>
            <a:ext cx="2286000" cy="165719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tatic.asiarooms.com/hotelphotos/laterooms/215455/gallery/olive-tree-hotel-jerusalem-jerusalem_290620101523467084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474" y="2209799"/>
            <a:ext cx="2453726" cy="186866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enphoto500x500.mnstatic.com/del-hotel-olive-tree-restaurant_2040961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905" y="4343401"/>
            <a:ext cx="2788410" cy="206887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media-cdn.tripadvisor.com/media/photo-s/04/0c/8e/e2/ein-gev-fish-restaurant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716" y="4572000"/>
            <a:ext cx="2406284" cy="180252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cdn.baysider.com/companies/7875/78759/v2_file_834586028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46" y="2192415"/>
            <a:ext cx="2754501" cy="206489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69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2209800" cy="914400"/>
          </a:xfrm>
        </p:spPr>
        <p:txBody>
          <a:bodyPr/>
          <a:lstStyle/>
          <a:p>
            <a:r>
              <a:rPr lang="en-US" sz="4000" dirty="0" smtClean="0"/>
              <a:t>Money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05000"/>
            <a:ext cx="6842760" cy="4648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Dollar is accepted everywhere (no need to exchange)</a:t>
            </a:r>
          </a:p>
          <a:p>
            <a:r>
              <a:rPr lang="en-US" sz="2000" dirty="0" smtClean="0"/>
              <a:t>How much money should I bring? </a:t>
            </a:r>
          </a:p>
          <a:p>
            <a:pPr lvl="1"/>
            <a:r>
              <a:rPr lang="en-US" sz="2000" dirty="0" smtClean="0"/>
              <a:t>Lunches - $10 - $15 Daily </a:t>
            </a:r>
          </a:p>
          <a:p>
            <a:pPr lvl="1"/>
            <a:r>
              <a:rPr lang="en-US" sz="2000" dirty="0" smtClean="0"/>
              <a:t>Tips for Guide - $6 Per Person, Per Day = $48</a:t>
            </a:r>
          </a:p>
          <a:p>
            <a:pPr lvl="1"/>
            <a:r>
              <a:rPr lang="en-US" sz="2000" dirty="0" smtClean="0"/>
              <a:t>Tips for Driver - $3 Per Person, Per Day = $24</a:t>
            </a:r>
          </a:p>
          <a:p>
            <a:pPr lvl="1"/>
            <a:r>
              <a:rPr lang="en-US" sz="2000" dirty="0" smtClean="0"/>
              <a:t>Baptismal Site – Robe and Changing $12 - $15</a:t>
            </a:r>
          </a:p>
          <a:p>
            <a:pPr lvl="1"/>
            <a:r>
              <a:rPr lang="en-US" sz="2000" dirty="0" err="1" smtClean="0"/>
              <a:t>Souveniers</a:t>
            </a:r>
            <a:r>
              <a:rPr lang="en-US" sz="2000" dirty="0" smtClean="0"/>
              <a:t> </a:t>
            </a:r>
          </a:p>
          <a:p>
            <a:pPr marL="585216" lvl="1" indent="0">
              <a:buNone/>
            </a:pPr>
            <a:endParaRPr lang="en-US" sz="2000" dirty="0"/>
          </a:p>
          <a:p>
            <a:pPr marL="585216" lvl="1" indent="0" algn="ctr">
              <a:buNone/>
            </a:pPr>
            <a:r>
              <a:rPr lang="en-US" sz="2000" dirty="0" smtClean="0"/>
              <a:t>$250 in Cash ($1 and $5 preferably) </a:t>
            </a:r>
          </a:p>
          <a:p>
            <a:pPr marL="585216" lvl="1" indent="0" algn="ctr">
              <a:buNone/>
            </a:pPr>
            <a:r>
              <a:rPr lang="en-US" sz="2000" dirty="0" smtClean="0"/>
              <a:t>Visa and </a:t>
            </a:r>
            <a:r>
              <a:rPr lang="en-US" sz="2000" dirty="0" err="1" smtClean="0"/>
              <a:t>Mastercard</a:t>
            </a:r>
            <a:r>
              <a:rPr lang="en-US" sz="2000" dirty="0" smtClean="0"/>
              <a:t> are Widely Accepted</a:t>
            </a:r>
          </a:p>
        </p:txBody>
      </p:sp>
    </p:spTree>
    <p:extLst>
      <p:ext uri="{BB962C8B-B14F-4D97-AF65-F5344CB8AC3E}">
        <p14:creationId xmlns:p14="http://schemas.microsoft.com/office/powerpoint/2010/main" val="313444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2209800" cy="914400"/>
          </a:xfrm>
        </p:spPr>
        <p:txBody>
          <a:bodyPr/>
          <a:lstStyle/>
          <a:p>
            <a:r>
              <a:rPr lang="en-US" sz="4000" dirty="0" smtClean="0"/>
              <a:t>Weather</a:t>
            </a:r>
            <a:endParaRPr lang="en-US" sz="4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66800" y="1752600"/>
            <a:ext cx="6842760" cy="46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74320" marR="0" indent="-2743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742950" marR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651760" marR="0" indent="-162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3108960" marR="0" indent="-162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566159" marR="0" indent="-1625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4023359" marR="0" indent="-1625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000" b="1" dirty="0"/>
              <a:t>WEATHER IN </a:t>
            </a:r>
            <a:r>
              <a:rPr lang="en-US" sz="2000" b="1" dirty="0" smtClean="0"/>
              <a:t>ISRAEL SUMMER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Israel temperatures are usually in the high </a:t>
            </a:r>
            <a:r>
              <a:rPr lang="en-US" sz="2000" dirty="0" smtClean="0"/>
              <a:t>80′s, low 90′s. </a:t>
            </a:r>
            <a:r>
              <a:rPr lang="en-US" sz="2000" dirty="0"/>
              <a:t>Tel Aviv, and </a:t>
            </a:r>
            <a:r>
              <a:rPr lang="en-US" sz="2000" dirty="0" err="1"/>
              <a:t>Tiberias</a:t>
            </a:r>
            <a:r>
              <a:rPr lang="en-US" sz="2000" dirty="0"/>
              <a:t> will be hot and humid (like </a:t>
            </a:r>
            <a:r>
              <a:rPr lang="en-US" sz="2000" dirty="0" smtClean="0"/>
              <a:t>Miami</a:t>
            </a:r>
            <a:r>
              <a:rPr lang="en-US" sz="2000" dirty="0"/>
              <a:t>). Jerusalem is dryer and cooler, particularly at night. </a:t>
            </a:r>
            <a:r>
              <a:rPr lang="en-US" sz="2000" dirty="0" smtClean="0"/>
              <a:t>Masada </a:t>
            </a:r>
            <a:r>
              <a:rPr lang="en-US" sz="2000" dirty="0"/>
              <a:t>&amp; </a:t>
            </a:r>
            <a:r>
              <a:rPr lang="en-US" sz="2000" dirty="0" err="1"/>
              <a:t>Eilat</a:t>
            </a:r>
            <a:r>
              <a:rPr lang="en-US" sz="2000" dirty="0"/>
              <a:t> are extremely hot (possibly above 110F (43C), but dry. Not a drop of rain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79237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524000"/>
            <a:ext cx="7467600" cy="4800599"/>
          </a:xfrm>
        </p:spPr>
        <p:txBody>
          <a:bodyPr/>
          <a:lstStyle/>
          <a:p>
            <a:pPr fontAlgn="base"/>
            <a:r>
              <a:rPr lang="en-US" dirty="0"/>
              <a:t>Light weight and loose fitting </a:t>
            </a:r>
            <a:r>
              <a:rPr lang="en-US" dirty="0" smtClean="0"/>
              <a:t>clothing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Comfortable walking shoes, sneakers and </a:t>
            </a:r>
            <a:r>
              <a:rPr lang="en-US" dirty="0" smtClean="0"/>
              <a:t>sandals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Skirts/Dresses </a:t>
            </a:r>
            <a:r>
              <a:rPr lang="en-US" dirty="0" smtClean="0"/>
              <a:t>/Shorts (below </a:t>
            </a:r>
            <a:r>
              <a:rPr lang="en-US" dirty="0"/>
              <a:t>the knee length for Shabbat and the Western Wall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Bathing suit, water shoes and towel (Dead </a:t>
            </a:r>
            <a:r>
              <a:rPr lang="en-US" dirty="0" smtClean="0"/>
              <a:t>Sea &amp; Jordan River)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Pajamas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Undergarments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Important: </a:t>
            </a:r>
            <a:r>
              <a:rPr lang="en-US" b="1" dirty="0"/>
              <a:t>During the Summer the sun is most intense</a:t>
            </a:r>
            <a:r>
              <a:rPr lang="en-US" dirty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Hat </a:t>
            </a:r>
            <a:r>
              <a:rPr lang="en-US" dirty="0"/>
              <a:t>for the </a:t>
            </a:r>
            <a:r>
              <a:rPr lang="en-US" dirty="0" smtClean="0"/>
              <a:t>sun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Sunscreen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Sunglasses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Long </a:t>
            </a:r>
            <a:r>
              <a:rPr lang="en-US" dirty="0"/>
              <a:t>shorts, skirts and even long-sleeved shirts will help you stay protected</a:t>
            </a:r>
            <a:br>
              <a:rPr lang="en-US" dirty="0"/>
            </a:b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685800"/>
            <a:ext cx="2209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ctr" rtl="0">
              <a:spcBef>
                <a:spcPts val="0"/>
              </a:spcBef>
              <a:defRPr/>
            </a:lvl3pPr>
            <a:lvl4pPr marL="0" marR="0" indent="0" algn="ctr" rtl="0">
              <a:spcBef>
                <a:spcPts val="0"/>
              </a:spcBef>
              <a:defRPr/>
            </a:lvl4pPr>
            <a:lvl5pPr marL="0" marR="0" indent="0" algn="ctr" rtl="0">
              <a:spcBef>
                <a:spcPts val="0"/>
              </a:spcBef>
              <a:defRPr/>
            </a:lvl5pPr>
            <a:lvl6pPr marL="0" marR="0" indent="0" algn="ctr" rtl="0">
              <a:spcBef>
                <a:spcPts val="0"/>
              </a:spcBef>
              <a:defRPr/>
            </a:lvl6pPr>
            <a:lvl7pPr marL="0" marR="0" indent="0" algn="ctr" rtl="0">
              <a:spcBef>
                <a:spcPts val="0"/>
              </a:spcBef>
              <a:defRPr/>
            </a:lvl7pPr>
            <a:lvl8pPr marL="0" marR="0" indent="0" algn="ctr" rtl="0">
              <a:spcBef>
                <a:spcPts val="0"/>
              </a:spcBef>
              <a:defRPr/>
            </a:lvl8pPr>
            <a:lvl9pPr marL="0" marR="0" indent="0" algn="ctr" rtl="0">
              <a:spcBef>
                <a:spcPts val="0"/>
              </a:spcBef>
              <a:defRPr/>
            </a:lvl9pPr>
          </a:lstStyle>
          <a:p>
            <a:r>
              <a:rPr lang="en-US" sz="4000" dirty="0" smtClean="0"/>
              <a:t>Clothing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9738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625" y="826152"/>
            <a:ext cx="6183950" cy="1295907"/>
          </a:xfrm>
        </p:spPr>
        <p:txBody>
          <a:bodyPr/>
          <a:lstStyle/>
          <a:p>
            <a:r>
              <a:rPr lang="en-US" sz="4000" dirty="0" smtClean="0"/>
              <a:t>Travel Documents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243703"/>
            <a:ext cx="2971800" cy="1981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dirty="0" smtClean="0"/>
              <a:t>Bring Your Passport 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 smtClean="0"/>
              <a:t>Must not expire until 6 months after return date</a:t>
            </a:r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Visas are included </a:t>
            </a:r>
          </a:p>
          <a:p>
            <a:pPr>
              <a:buFont typeface="Wingdings" pitchFamily="2" charset="2"/>
              <a:buChar char="Ø"/>
            </a:pPr>
            <a:endParaRPr lang="en-US" sz="1200" dirty="0"/>
          </a:p>
        </p:txBody>
      </p:sp>
      <p:pic>
        <p:nvPicPr>
          <p:cNvPr id="4098" name="Picture 2" descr="http://www.foresttravelservice.com/travel%20documents%20-%20tips%20p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58227"/>
            <a:ext cx="2374900" cy="1885951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lissa\AppData\Local\temp\notesFFF692\20131031_122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58226"/>
            <a:ext cx="2590800" cy="188595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lissa\AppData\Local\temp\notesFFF692\20131031_122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25003"/>
            <a:ext cx="1414463" cy="2514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467100" y="4234703"/>
            <a:ext cx="2971800" cy="2209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1400" dirty="0" smtClean="0"/>
              <a:t>Final Documents will arrive 2 – 3 weeks prior.</a:t>
            </a:r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Include:</a:t>
            </a:r>
          </a:p>
          <a:p>
            <a:pPr lvl="1">
              <a:buFont typeface="Wingdings" pitchFamily="2" charset="2"/>
              <a:buChar char="Ø"/>
            </a:pPr>
            <a:r>
              <a:rPr lang="en-US" sz="1000" dirty="0" smtClean="0"/>
              <a:t>Name Tag</a:t>
            </a:r>
          </a:p>
          <a:p>
            <a:pPr lvl="1">
              <a:buFont typeface="Wingdings" pitchFamily="2" charset="2"/>
              <a:buChar char="Ø"/>
            </a:pPr>
            <a:r>
              <a:rPr lang="en-US" sz="1000" dirty="0" smtClean="0"/>
              <a:t>Luggage Tag</a:t>
            </a:r>
          </a:p>
          <a:p>
            <a:pPr lvl="1">
              <a:buFont typeface="Wingdings" pitchFamily="2" charset="2"/>
              <a:buChar char="Ø"/>
            </a:pPr>
            <a:r>
              <a:rPr lang="en-US" sz="1000" dirty="0" smtClean="0"/>
              <a:t>Study Guide</a:t>
            </a:r>
          </a:p>
          <a:p>
            <a:pPr lvl="1">
              <a:buFont typeface="Wingdings" pitchFamily="2" charset="2"/>
              <a:buChar char="Ø"/>
            </a:pPr>
            <a:r>
              <a:rPr lang="en-US" sz="1000" dirty="0" smtClean="0"/>
              <a:t>Itinerary (Addresses and #)</a:t>
            </a:r>
          </a:p>
          <a:p>
            <a:pPr lvl="1">
              <a:buFont typeface="Wingdings" pitchFamily="2" charset="2"/>
              <a:buChar char="Ø"/>
            </a:pPr>
            <a:r>
              <a:rPr lang="en-US" sz="1000" dirty="0" smtClean="0"/>
              <a:t>Flight Letter</a:t>
            </a:r>
          </a:p>
          <a:p>
            <a:pPr lvl="1">
              <a:buFont typeface="Wingdings" pitchFamily="2" charset="2"/>
              <a:buChar char="Ø"/>
            </a:pPr>
            <a:r>
              <a:rPr lang="en-US" sz="1000" dirty="0" smtClean="0"/>
              <a:t>Medical Form</a:t>
            </a:r>
          </a:p>
          <a:p>
            <a:pPr lvl="1">
              <a:buFont typeface="Wingdings" pitchFamily="2" charset="2"/>
              <a:buChar char="Ø"/>
            </a:pPr>
            <a:r>
              <a:rPr lang="en-US" sz="1000" dirty="0" smtClean="0"/>
              <a:t>Things to know before you go</a:t>
            </a:r>
          </a:p>
          <a:p>
            <a:pPr>
              <a:buFont typeface="Wingdings" pitchFamily="2" charset="2"/>
              <a:buChar char="Ø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553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04579" y="2362200"/>
            <a:ext cx="5698997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/>
              <a:t>Walk Where Jesus Walked</a:t>
            </a:r>
          </a:p>
        </p:txBody>
      </p:sp>
      <p:sp>
        <p:nvSpPr>
          <p:cNvPr id="8" name="Rectangle 7"/>
          <p:cNvSpPr/>
          <p:nvPr/>
        </p:nvSpPr>
        <p:spPr>
          <a:xfrm>
            <a:off x="360336" y="3316069"/>
            <a:ext cx="78142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/>
              <a:t>Bring the Bible to Life</a:t>
            </a:r>
          </a:p>
        </p:txBody>
      </p:sp>
      <p:sp>
        <p:nvSpPr>
          <p:cNvPr id="9" name="Rectangle 8"/>
          <p:cNvSpPr/>
          <p:nvPr/>
        </p:nvSpPr>
        <p:spPr>
          <a:xfrm>
            <a:off x="1772563" y="4209871"/>
            <a:ext cx="55451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/>
              <a:t>Come back with a new </a:t>
            </a:r>
          </a:p>
          <a:p>
            <a:pPr algn="ctr"/>
            <a:r>
              <a:rPr lang="en-US" sz="3600" dirty="0"/>
              <a:t>Understanding of our Lord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273314"/>
            <a:ext cx="7850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Trip of a Lifetime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78854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5999" r="-5998"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457200" y="685800"/>
            <a:ext cx="8062947" cy="2047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6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Day 1 &amp; 2: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6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USA to Tel Aviv, Israel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5999" r="-5998"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304800" y="230429"/>
            <a:ext cx="5943599" cy="92332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0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Day 3: The Galilee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04800" y="1524000"/>
            <a:ext cx="6400799" cy="297179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Highlights:</a:t>
            </a:r>
          </a:p>
          <a:p>
            <a:pPr marL="0" marR="0" lvl="4" indent="0" algn="l" rtl="0"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Boat Ride on the Sea</a:t>
            </a:r>
          </a:p>
          <a:p>
            <a:pPr marL="0" marR="0" lvl="1" indent="0" algn="l" rtl="0"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Mount of </a:t>
            </a:r>
            <a:r>
              <a:rPr lang="en-US" sz="3600" b="0" i="0" u="none" strike="noStrike" cap="none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Beatitudes</a:t>
            </a:r>
            <a:endParaRPr sz="3200" b="0" i="0" u="none" strike="noStrike" cap="none" baseline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700"/>
              </a:spcBef>
              <a:buClr>
                <a:srgbClr val="888888"/>
              </a:buClr>
              <a:buFont typeface="Arial"/>
              <a:buNone/>
            </a:pPr>
            <a:endParaRPr sz="3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6998" r="-6999"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304800" y="228600"/>
            <a:ext cx="8763000" cy="15542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6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Day 4: Early Life of Jesus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3500" b="0" i="0" u="none" strike="noStrike" cap="none" baseline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09600" y="4114800"/>
            <a:ext cx="6400799" cy="297179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Highlights:</a:t>
            </a:r>
          </a:p>
          <a:p>
            <a:pPr marL="0" marR="0" lvl="4" indent="0" algn="l" rtl="0"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Nazareth</a:t>
            </a:r>
          </a:p>
          <a:p>
            <a:pPr marL="0" marR="0" lvl="1" indent="0" algn="l" rtl="0"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Cana</a:t>
            </a:r>
          </a:p>
          <a:p>
            <a:pPr marL="0" marR="0" lvl="1" indent="0" algn="l" rtl="0"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Caesarea</a:t>
            </a:r>
          </a:p>
          <a:p>
            <a:pPr marL="0" marR="0" lvl="1" indent="0" algn="l" rtl="0">
              <a:spcBef>
                <a:spcPts val="1000"/>
              </a:spcBef>
              <a:buClr>
                <a:srgbClr val="888888"/>
              </a:buClr>
              <a:buFont typeface="Arial"/>
              <a:buNone/>
            </a:pPr>
            <a:endParaRPr sz="3600" b="0" i="0" u="none" strike="noStrike" cap="none" baseline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1000"/>
              </a:spcBef>
              <a:buClr>
                <a:srgbClr val="888888"/>
              </a:buClr>
              <a:buFont typeface="Arial"/>
              <a:buNone/>
            </a:pPr>
            <a:endParaRPr sz="3200" b="0" i="0" u="none" strike="noStrike" cap="none" baseline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700"/>
              </a:spcBef>
              <a:buClr>
                <a:srgbClr val="888888"/>
              </a:buClr>
              <a:buFont typeface="Arial"/>
              <a:buNone/>
            </a:pPr>
            <a:endParaRPr sz="3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6998" r="-6999"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498043" y="304800"/>
            <a:ext cx="8077199" cy="19389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6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Day 5: </a:t>
            </a:r>
            <a:r>
              <a:rPr lang="en-US" sz="60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Wilderness Experience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838200" y="3276600"/>
            <a:ext cx="6400799" cy="297179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Highlights:</a:t>
            </a:r>
          </a:p>
          <a:p>
            <a:pPr marL="0" marR="0" lvl="4" indent="0" algn="l" rtl="0"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Jericho</a:t>
            </a:r>
          </a:p>
          <a:p>
            <a:pPr marL="0" marR="0" lvl="1" indent="0" algn="l" rtl="0"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Qumran</a:t>
            </a:r>
          </a:p>
          <a:p>
            <a:pPr marL="0" marR="0" lvl="0" indent="0" algn="ctr" rtl="0">
              <a:spcBef>
                <a:spcPts val="1000"/>
              </a:spcBef>
              <a:buClr>
                <a:srgbClr val="888888"/>
              </a:buClr>
              <a:buFont typeface="Arial"/>
              <a:buNone/>
            </a:pPr>
            <a:endParaRPr sz="32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700"/>
              </a:spcBef>
              <a:buClr>
                <a:srgbClr val="888888"/>
              </a:buClr>
              <a:buFont typeface="Arial"/>
              <a:buNone/>
            </a:pPr>
            <a:endParaRPr sz="3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6998" r="-6999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287172" y="228600"/>
            <a:ext cx="8569654" cy="163121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6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Day 6: The Kings of Israel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4000" b="0" i="0" u="none" strike="noStrike" cap="none" baseline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1066800" y="3276600"/>
            <a:ext cx="6400799" cy="297179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Highlights:</a:t>
            </a:r>
          </a:p>
          <a:p>
            <a:pPr marL="0" marR="0" lvl="4" indent="0" algn="l" rtl="0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Bethlehem</a:t>
            </a:r>
          </a:p>
          <a:p>
            <a:pPr marL="0" marR="0" lvl="1" indent="0" algn="l" rtl="0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Garden of Gethsemane</a:t>
            </a:r>
          </a:p>
          <a:p>
            <a:pPr marL="0" marR="0" lvl="1" indent="0" algn="l" rtl="0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Caiaphas’ House</a:t>
            </a:r>
          </a:p>
          <a:p>
            <a:pPr marL="0" marR="0" lvl="1" indent="0" algn="l" rtl="0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Upper Room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</a:pPr>
            <a:endParaRPr sz="3200" b="0" i="0" u="none" strike="noStrike" cap="none" baseline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700"/>
              </a:spcBef>
              <a:buClr>
                <a:srgbClr val="888888"/>
              </a:buClr>
              <a:buFont typeface="Arial"/>
              <a:buNone/>
            </a:pPr>
            <a:endParaRPr sz="3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5999" r="-5998"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1297245" y="762000"/>
            <a:ext cx="6517810" cy="163121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6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Day 7: The Old City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4000" b="0" i="0" u="none" strike="noStrike" cap="none" baseline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1143000" y="2393216"/>
            <a:ext cx="6400799" cy="297179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Highlights:</a:t>
            </a:r>
          </a:p>
          <a:p>
            <a:pPr marL="0" marR="0" lvl="4" indent="0" algn="l" rtl="0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Western Wall</a:t>
            </a:r>
          </a:p>
          <a:p>
            <a:pPr marL="0" marR="0" lvl="1" indent="0" algn="l" rtl="0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Via Dolorosa</a:t>
            </a:r>
          </a:p>
          <a:p>
            <a:pPr marL="0" marR="0" lvl="1" indent="0" algn="l" rtl="0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Church of the Holy Sepulchre</a:t>
            </a:r>
          </a:p>
          <a:p>
            <a:pPr marL="0" marR="0" lvl="1" indent="0" algn="l" rtl="0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Upper Room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</a:pPr>
            <a:endParaRPr sz="32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700"/>
              </a:spcBef>
              <a:buClr>
                <a:srgbClr val="888888"/>
              </a:buClr>
              <a:buFont typeface="Arial"/>
              <a:buNone/>
            </a:pPr>
            <a:endParaRPr sz="3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6998" r="-6999"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1143000" y="304800"/>
            <a:ext cx="6311099" cy="1015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6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Day 8: Leisure Day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1098111" y="3962400"/>
            <a:ext cx="6400799" cy="297179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Highlights:</a:t>
            </a:r>
          </a:p>
          <a:p>
            <a:pPr marL="0" marR="0" lvl="4" indent="0" algn="l" rtl="0">
              <a:spcBef>
                <a:spcPts val="10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Masada/Dead Sea Option</a:t>
            </a:r>
          </a:p>
          <a:p>
            <a:pPr marL="0" marR="0" lvl="0" indent="0" algn="ctr" rtl="0">
              <a:spcBef>
                <a:spcPts val="1000"/>
              </a:spcBef>
              <a:buClr>
                <a:srgbClr val="888888"/>
              </a:buClr>
              <a:buFont typeface="Arial"/>
              <a:buNone/>
            </a:pPr>
            <a:endParaRPr sz="32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700"/>
              </a:spcBef>
              <a:buClr>
                <a:srgbClr val="888888"/>
              </a:buClr>
              <a:buFont typeface="Arial"/>
              <a:buNone/>
            </a:pPr>
            <a:endParaRPr sz="3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5999" r="-5998"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761683" y="609600"/>
            <a:ext cx="7595099" cy="2031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600" b="0" i="0" u="none" strike="noStrike" cap="none" baseline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Day 9: The Week that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600" b="0" i="0" u="none" strike="noStrike" cap="none" baseline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Shook the World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1295400" y="3048000"/>
            <a:ext cx="6400799" cy="297179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Highlights:</a:t>
            </a:r>
          </a:p>
          <a:p>
            <a:pPr marL="0" marR="0" lvl="4" indent="0" algn="l" rtl="0"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Yad Vashem</a:t>
            </a:r>
          </a:p>
          <a:p>
            <a:pPr marL="0" marR="0" lvl="1" indent="0" algn="l" rtl="0"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Garden Tomb</a:t>
            </a:r>
          </a:p>
          <a:p>
            <a:pPr marL="0" marR="0" lvl="0" indent="0" algn="ctr" rtl="0">
              <a:spcBef>
                <a:spcPts val="1000"/>
              </a:spcBef>
              <a:buClr>
                <a:srgbClr val="888888"/>
              </a:buClr>
              <a:buFont typeface="Arial"/>
              <a:buNone/>
            </a:pPr>
            <a:endParaRPr sz="32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700"/>
              </a:spcBef>
              <a:buClr>
                <a:srgbClr val="888888"/>
              </a:buClr>
              <a:buFont typeface="Arial"/>
              <a:buNone/>
            </a:pPr>
            <a:endParaRPr sz="3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498</Words>
  <Application>Microsoft Office PowerPoint</Application>
  <PresentationFormat>On-screen Show (4:3)</PresentationFormat>
  <Paragraphs>135</Paragraphs>
  <Slides>18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</vt:lpstr>
      <vt:lpstr>Holy Land Pilgrimage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Flight Information</vt:lpstr>
      <vt:lpstr>Hotels </vt:lpstr>
      <vt:lpstr>Meals Included</vt:lpstr>
      <vt:lpstr>Money</vt:lpstr>
      <vt:lpstr>Weather</vt:lpstr>
      <vt:lpstr>Light weight and loose fitting clothing  Comfortable walking shoes, sneakers and sandals  Skirts/Dresses /Shorts (below the knee length for Shabbat and the Western Wall)  Bathing suit, water shoes and towel (Dead Sea &amp; Jordan River)  Pajamas  Undergarments  Important: During the Summer the sun is most intense.     Hat for the sun    Sunscreen    Sunglasses    Long shorts, skirts and even long-sleeved shirts will help you stay protected </vt:lpstr>
      <vt:lpstr>Travel Documents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Land 2015 with First Church of Coral Springs July 13 – 22, 2015</dc:title>
  <dc:creator>Paul Holly</dc:creator>
  <cp:lastModifiedBy>Paul Holly</cp:lastModifiedBy>
  <cp:revision>11</cp:revision>
  <dcterms:modified xsi:type="dcterms:W3CDTF">2018-08-14T19:03:36Z</dcterms:modified>
</cp:coreProperties>
</file>